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2.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262" r:id="rId4"/>
    <p:sldMasterId id="2147484304" r:id="rId5"/>
    <p:sldMasterId id="2147484335" r:id="rId6"/>
  </p:sldMasterIdLst>
  <p:notesMasterIdLst>
    <p:notesMasterId r:id="rId19"/>
  </p:notesMasterIdLst>
  <p:sldIdLst>
    <p:sldId id="3989" r:id="rId7"/>
    <p:sldId id="1813" r:id="rId8"/>
    <p:sldId id="329" r:id="rId9"/>
    <p:sldId id="1814" r:id="rId10"/>
    <p:sldId id="1815" r:id="rId11"/>
    <p:sldId id="1816" r:id="rId12"/>
    <p:sldId id="3990" r:id="rId13"/>
    <p:sldId id="3993" r:id="rId14"/>
    <p:sldId id="1818" r:id="rId15"/>
    <p:sldId id="3991" r:id="rId16"/>
    <p:sldId id="3992" r:id="rId17"/>
    <p:sldId id="1819" r:id="rId18"/>
  </p:sldIdLst>
  <p:sldSz cx="12436475" cy="6994525"/>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2471BF1-A137-452F-8004-A5792BAB8B56}">
          <p14:sldIdLst>
            <p14:sldId id="3989"/>
            <p14:sldId id="1813"/>
            <p14:sldId id="329"/>
          </p14:sldIdLst>
        </p14:section>
        <p14:section name="Overview" id="{FB1F1671-A4CB-49E9-B345-7683CF62D964}">
          <p14:sldIdLst>
            <p14:sldId id="1814"/>
          </p14:sldIdLst>
        </p14:section>
        <p14:section name="Introducing Azure 10 PiBs" id="{0C798A7F-F269-4EBE-8CE2-E52EE25650F9}">
          <p14:sldIdLst>
            <p14:sldId id="1815"/>
            <p14:sldId id="1816"/>
            <p14:sldId id="3990"/>
            <p14:sldId id="3993"/>
            <p14:sldId id="1818"/>
            <p14:sldId id="3991"/>
            <p14:sldId id="3992"/>
            <p14:sldId id="1819"/>
          </p14:sldIdLst>
        </p14:section>
      </p14:sectionLst>
    </p:ext>
    <p:ext uri="{EFAFB233-063F-42B5-8137-9DF3F51BA10A}">
      <p15:sldGuideLst xmlns:p15="http://schemas.microsoft.com/office/powerpoint/2012/main">
        <p15:guide id="1" pos="1517" userDrawn="1">
          <p15:clr>
            <a:srgbClr val="A4A3A4"/>
          </p15:clr>
        </p15:guide>
        <p15:guide id="2" orient="horz" pos="2155"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ena Moye Johnston" initials="EMJ" lastIdx="3" clrIdx="0">
    <p:extLst>
      <p:ext uri="{19B8F6BF-5375-455C-9EA6-DF929625EA0E}">
        <p15:presenceInfo xmlns:p15="http://schemas.microsoft.com/office/powerpoint/2012/main" userId="83a8a9e6-61ec-4afc-9a5b-3b2450b6fb50" providerId="Windows Live"/>
      </p:ext>
    </p:extLst>
  </p:cmAuthor>
  <p:cmAuthor id="2" name="Carmela Lim" initials="CL" lastIdx="5" clrIdx="1">
    <p:extLst>
      <p:ext uri="{19B8F6BF-5375-455C-9EA6-DF929625EA0E}">
        <p15:presenceInfo xmlns:p15="http://schemas.microsoft.com/office/powerpoint/2012/main" userId="S::calim@microsoft.com::f9fa3f50-ce9b-4d1f-bd3d-30d8a4c3181b" providerId="AD"/>
      </p:ext>
    </p:extLst>
  </p:cmAuthor>
  <p:cmAuthor id="3" name="Anders Wendt" initials="AW" lastIdx="1" clrIdx="2">
    <p:extLst>
      <p:ext uri="{19B8F6BF-5375-455C-9EA6-DF929625EA0E}">
        <p15:presenceInfo xmlns:p15="http://schemas.microsoft.com/office/powerpoint/2012/main" userId="S::andersw@microsoft.com::5dd91ae6-9475-40e7-8ed1-e810b971c52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6A6A6"/>
    <a:srgbClr val="353535"/>
    <a:srgbClr val="00BCF2"/>
    <a:srgbClr val="FF6600"/>
    <a:srgbClr val="B1169B"/>
    <a:srgbClr val="D93A00"/>
    <a:srgbClr val="0069AD"/>
    <a:srgbClr val="E5A600"/>
    <a:srgbClr val="000000"/>
    <a:srgbClr val="E7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3A45039-4574-4972-9A9E-C247A044896D}" v="22" dt="2019-03-18T12:48:57.837"/>
  </p1510:revLst>
</p1510:revInfo>
</file>

<file path=ppt/tableStyles.xml><?xml version="1.0" encoding="utf-8"?>
<a:tblStyleLst xmlns:a="http://schemas.openxmlformats.org/drawingml/2006/main" def="{5C22544A-7EE6-4342-B048-85BDC9FD1C3A}">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1" d="100"/>
          <a:sy n="101" d="100"/>
        </p:scale>
        <p:origin x="876" y="108"/>
      </p:cViewPr>
      <p:guideLst>
        <p:guide pos="1517"/>
        <p:guide orient="horz" pos="2155"/>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ers Wendt" userId="5dd91ae6-9475-40e7-8ed1-e810b971c529" providerId="ADAL" clId="{E3A45039-4574-4972-9A9E-C247A044896D}"/>
    <pc:docChg chg="custSel delSld modSld delMainMaster modSection">
      <pc:chgData name="Anders Wendt" userId="5dd91ae6-9475-40e7-8ed1-e810b971c529" providerId="ADAL" clId="{E3A45039-4574-4972-9A9E-C247A044896D}" dt="2019-03-18T12:48:57.837" v="110" actId="164"/>
      <pc:docMkLst>
        <pc:docMk/>
      </pc:docMkLst>
      <pc:sldChg chg="addSp delSp">
        <pc:chgData name="Anders Wendt" userId="5dd91ae6-9475-40e7-8ed1-e810b971c529" providerId="ADAL" clId="{E3A45039-4574-4972-9A9E-C247A044896D}" dt="2019-03-18T12:47:27.822" v="94"/>
        <pc:sldMkLst>
          <pc:docMk/>
          <pc:sldMk cId="322859428" sldId="329"/>
        </pc:sldMkLst>
        <pc:grpChg chg="add">
          <ac:chgData name="Anders Wendt" userId="5dd91ae6-9475-40e7-8ed1-e810b971c529" providerId="ADAL" clId="{E3A45039-4574-4972-9A9E-C247A044896D}" dt="2019-03-18T12:47:27.822" v="94"/>
          <ac:grpSpMkLst>
            <pc:docMk/>
            <pc:sldMk cId="322859428" sldId="329"/>
            <ac:grpSpMk id="35" creationId="{DD11F14F-4CF3-4E4A-B013-36E0781C9DEA}"/>
          </ac:grpSpMkLst>
        </pc:grpChg>
        <pc:picChg chg="del">
          <ac:chgData name="Anders Wendt" userId="5dd91ae6-9475-40e7-8ed1-e810b971c529" providerId="ADAL" clId="{E3A45039-4574-4972-9A9E-C247A044896D}" dt="2019-03-18T12:46:58.668" v="88" actId="478"/>
          <ac:picMkLst>
            <pc:docMk/>
            <pc:sldMk cId="322859428" sldId="329"/>
            <ac:picMk id="41" creationId="{74C196CB-F5F1-4BE7-B935-3F6384E5FEE4}"/>
          </ac:picMkLst>
        </pc:picChg>
      </pc:sldChg>
      <pc:sldChg chg="addSp delSp modSp">
        <pc:chgData name="Anders Wendt" userId="5dd91ae6-9475-40e7-8ed1-e810b971c529" providerId="ADAL" clId="{E3A45039-4574-4972-9A9E-C247A044896D}" dt="2019-03-18T12:47:51.961" v="98" actId="207"/>
        <pc:sldMkLst>
          <pc:docMk/>
          <pc:sldMk cId="1916894705" sldId="1813"/>
        </pc:sldMkLst>
        <pc:spChg chg="mod topLvl">
          <ac:chgData name="Anders Wendt" userId="5dd91ae6-9475-40e7-8ed1-e810b971c529" providerId="ADAL" clId="{E3A45039-4574-4972-9A9E-C247A044896D}" dt="2019-03-18T12:47:51.961" v="98" actId="207"/>
          <ac:spMkLst>
            <pc:docMk/>
            <pc:sldMk cId="1916894705" sldId="1813"/>
            <ac:spMk id="71" creationId="{7042161B-6BA9-4BBB-BF19-E971271A6AED}"/>
          </ac:spMkLst>
        </pc:spChg>
        <pc:grpChg chg="add del">
          <ac:chgData name="Anders Wendt" userId="5dd91ae6-9475-40e7-8ed1-e810b971c529" providerId="ADAL" clId="{E3A45039-4574-4972-9A9E-C247A044896D}" dt="2019-03-18T12:47:24.279" v="92" actId="478"/>
          <ac:grpSpMkLst>
            <pc:docMk/>
            <pc:sldMk cId="1916894705" sldId="1813"/>
            <ac:grpSpMk id="61" creationId="{1B8FA2D0-5605-448F-8697-AB6F50E17B53}"/>
          </ac:grpSpMkLst>
        </pc:grpChg>
        <pc:grpChg chg="add del">
          <ac:chgData name="Anders Wendt" userId="5dd91ae6-9475-40e7-8ed1-e810b971c529" providerId="ADAL" clId="{E3A45039-4574-4972-9A9E-C247A044896D}" dt="2019-03-18T12:47:34.179" v="95" actId="478"/>
          <ac:grpSpMkLst>
            <pc:docMk/>
            <pc:sldMk cId="1916894705" sldId="1813"/>
            <ac:grpSpMk id="64" creationId="{5914A8CA-C867-48A1-B4F2-225BD8C3789D}"/>
          </ac:grpSpMkLst>
        </pc:grpChg>
        <pc:grpChg chg="add del">
          <ac:chgData name="Anders Wendt" userId="5dd91ae6-9475-40e7-8ed1-e810b971c529" providerId="ADAL" clId="{E3A45039-4574-4972-9A9E-C247A044896D}" dt="2019-03-18T12:47:42.504" v="97" actId="165"/>
          <ac:grpSpMkLst>
            <pc:docMk/>
            <pc:sldMk cId="1916894705" sldId="1813"/>
            <ac:grpSpMk id="68" creationId="{01680A03-4ED9-4A1D-87E1-8700F9EFD077}"/>
          </ac:grpSpMkLst>
        </pc:grpChg>
        <pc:picChg chg="mod topLvl">
          <ac:chgData name="Anders Wendt" userId="5dd91ae6-9475-40e7-8ed1-e810b971c529" providerId="ADAL" clId="{E3A45039-4574-4972-9A9E-C247A044896D}" dt="2019-03-18T12:47:42.504" v="97" actId="165"/>
          <ac:picMkLst>
            <pc:docMk/>
            <pc:sldMk cId="1916894705" sldId="1813"/>
            <ac:picMk id="74" creationId="{2C9B8ADA-E802-4419-889E-98F779FA0002}"/>
          </ac:picMkLst>
        </pc:picChg>
        <pc:picChg chg="del">
          <ac:chgData name="Anders Wendt" userId="5dd91ae6-9475-40e7-8ed1-e810b971c529" providerId="ADAL" clId="{E3A45039-4574-4972-9A9E-C247A044896D}" dt="2019-03-18T12:46:56.853" v="87" actId="478"/>
          <ac:picMkLst>
            <pc:docMk/>
            <pc:sldMk cId="1916894705" sldId="1813"/>
            <ac:picMk id="77" creationId="{CCB2BC5D-34C9-4503-99AE-FA8B1E4C3DED}"/>
          </ac:picMkLst>
        </pc:picChg>
      </pc:sldChg>
      <pc:sldChg chg="addSp delSp">
        <pc:chgData name="Anders Wendt" userId="5dd91ae6-9475-40e7-8ed1-e810b971c529" providerId="ADAL" clId="{E3A45039-4574-4972-9A9E-C247A044896D}" dt="2019-03-18T12:47:20.187" v="91"/>
        <pc:sldMkLst>
          <pc:docMk/>
          <pc:sldMk cId="298547525" sldId="1814"/>
        </pc:sldMkLst>
        <pc:grpChg chg="add">
          <ac:chgData name="Anders Wendt" userId="5dd91ae6-9475-40e7-8ed1-e810b971c529" providerId="ADAL" clId="{E3A45039-4574-4972-9A9E-C247A044896D}" dt="2019-03-18T12:47:20.187" v="91"/>
          <ac:grpSpMkLst>
            <pc:docMk/>
            <pc:sldMk cId="298547525" sldId="1814"/>
            <ac:grpSpMk id="28" creationId="{6A68F8F4-524C-476B-9991-7CBE1DD9B596}"/>
          </ac:grpSpMkLst>
        </pc:grpChg>
        <pc:picChg chg="del">
          <ac:chgData name="Anders Wendt" userId="5dd91ae6-9475-40e7-8ed1-e810b971c529" providerId="ADAL" clId="{E3A45039-4574-4972-9A9E-C247A044896D}" dt="2019-03-18T12:47:00.334" v="89" actId="478"/>
          <ac:picMkLst>
            <pc:docMk/>
            <pc:sldMk cId="298547525" sldId="1814"/>
            <ac:picMk id="38" creationId="{E8274A9E-65E2-4903-8252-5A14DBBEA26C}"/>
          </ac:picMkLst>
        </pc:picChg>
      </pc:sldChg>
      <pc:sldChg chg="addSp">
        <pc:chgData name="Anders Wendt" userId="5dd91ae6-9475-40e7-8ed1-e810b971c529" providerId="ADAL" clId="{E3A45039-4574-4972-9A9E-C247A044896D}" dt="2019-03-18T12:46:50.973" v="86"/>
        <pc:sldMkLst>
          <pc:docMk/>
          <pc:sldMk cId="1511555064" sldId="1816"/>
        </pc:sldMkLst>
        <pc:grpChg chg="add">
          <ac:chgData name="Anders Wendt" userId="5dd91ae6-9475-40e7-8ed1-e810b971c529" providerId="ADAL" clId="{E3A45039-4574-4972-9A9E-C247A044896D}" dt="2019-03-18T12:46:50.973" v="86"/>
          <ac:grpSpMkLst>
            <pc:docMk/>
            <pc:sldMk cId="1511555064" sldId="1816"/>
            <ac:grpSpMk id="49" creationId="{479F8CB4-0F47-4CF2-A609-9760105A3EE5}"/>
          </ac:grpSpMkLst>
        </pc:grpChg>
      </pc:sldChg>
      <pc:sldChg chg="addSp">
        <pc:chgData name="Anders Wendt" userId="5dd91ae6-9475-40e7-8ed1-e810b971c529" providerId="ADAL" clId="{E3A45039-4574-4972-9A9E-C247A044896D}" dt="2019-03-18T12:48:01.452" v="99"/>
        <pc:sldMkLst>
          <pc:docMk/>
          <pc:sldMk cId="1813940984" sldId="1818"/>
        </pc:sldMkLst>
        <pc:grpChg chg="add">
          <ac:chgData name="Anders Wendt" userId="5dd91ae6-9475-40e7-8ed1-e810b971c529" providerId="ADAL" clId="{E3A45039-4574-4972-9A9E-C247A044896D}" dt="2019-03-18T12:48:01.452" v="99"/>
          <ac:grpSpMkLst>
            <pc:docMk/>
            <pc:sldMk cId="1813940984" sldId="1818"/>
            <ac:grpSpMk id="43" creationId="{146AA76D-5BF5-461C-907A-9C40CEEB9236}"/>
          </ac:grpSpMkLst>
        </pc:grpChg>
      </pc:sldChg>
      <pc:sldChg chg="addSp">
        <pc:chgData name="Anders Wendt" userId="5dd91ae6-9475-40e7-8ed1-e810b971c529" providerId="ADAL" clId="{E3A45039-4574-4972-9A9E-C247A044896D}" dt="2019-03-18T12:48:07.510" v="102"/>
        <pc:sldMkLst>
          <pc:docMk/>
          <pc:sldMk cId="35192579" sldId="1819"/>
        </pc:sldMkLst>
        <pc:grpChg chg="add">
          <ac:chgData name="Anders Wendt" userId="5dd91ae6-9475-40e7-8ed1-e810b971c529" providerId="ADAL" clId="{E3A45039-4574-4972-9A9E-C247A044896D}" dt="2019-03-18T12:48:07.510" v="102"/>
          <ac:grpSpMkLst>
            <pc:docMk/>
            <pc:sldMk cId="35192579" sldId="1819"/>
            <ac:grpSpMk id="23" creationId="{00FE45DD-B7F5-4DAA-B216-31F32D4D22CA}"/>
          </ac:grpSpMkLst>
        </pc:grpChg>
      </pc:sldChg>
      <pc:sldChg chg="addSp delSp modSp">
        <pc:chgData name="Anders Wendt" userId="5dd91ae6-9475-40e7-8ed1-e810b971c529" providerId="ADAL" clId="{E3A45039-4574-4972-9A9E-C247A044896D}" dt="2019-03-18T12:48:57.837" v="110" actId="164"/>
        <pc:sldMkLst>
          <pc:docMk/>
          <pc:sldMk cId="2747064858" sldId="3989"/>
        </pc:sldMkLst>
        <pc:spChg chg="mod topLvl">
          <ac:chgData name="Anders Wendt" userId="5dd91ae6-9475-40e7-8ed1-e810b971c529" providerId="ADAL" clId="{E3A45039-4574-4972-9A9E-C247A044896D}" dt="2019-03-18T12:48:57.837" v="110" actId="164"/>
          <ac:spMkLst>
            <pc:docMk/>
            <pc:sldMk cId="2747064858" sldId="3989"/>
            <ac:spMk id="9" creationId="{B6B22441-2B63-41A0-8A2E-0D245DEF82FC}"/>
          </ac:spMkLst>
        </pc:spChg>
        <pc:grpChg chg="add mod">
          <ac:chgData name="Anders Wendt" userId="5dd91ae6-9475-40e7-8ed1-e810b971c529" providerId="ADAL" clId="{E3A45039-4574-4972-9A9E-C247A044896D}" dt="2019-03-18T12:48:57.837" v="110" actId="164"/>
          <ac:grpSpMkLst>
            <pc:docMk/>
            <pc:sldMk cId="2747064858" sldId="3989"/>
            <ac:grpSpMk id="3" creationId="{88A4D069-68A2-4D9E-928C-BE38EABF6266}"/>
          </ac:grpSpMkLst>
        </pc:grpChg>
        <pc:grpChg chg="add del mod">
          <ac:chgData name="Anders Wendt" userId="5dd91ae6-9475-40e7-8ed1-e810b971c529" providerId="ADAL" clId="{E3A45039-4574-4972-9A9E-C247A044896D}" dt="2019-03-18T12:48:38.451" v="106" actId="165"/>
          <ac:grpSpMkLst>
            <pc:docMk/>
            <pc:sldMk cId="2747064858" sldId="3989"/>
            <ac:grpSpMk id="8" creationId="{70B4BFBB-0E59-4C4C-867E-F62A7FDB0054}"/>
          </ac:grpSpMkLst>
        </pc:grpChg>
        <pc:picChg chg="del">
          <ac:chgData name="Anders Wendt" userId="5dd91ae6-9475-40e7-8ed1-e810b971c529" providerId="ADAL" clId="{E3A45039-4574-4972-9A9E-C247A044896D}" dt="2019-03-18T12:48:28.623" v="103" actId="478"/>
          <ac:picMkLst>
            <pc:docMk/>
            <pc:sldMk cId="2747064858" sldId="3989"/>
            <ac:picMk id="7" creationId="{6F871EC9-2F9E-494A-9C97-FC6C00C45190}"/>
          </ac:picMkLst>
        </pc:picChg>
        <pc:picChg chg="mod topLvl">
          <ac:chgData name="Anders Wendt" userId="5dd91ae6-9475-40e7-8ed1-e810b971c529" providerId="ADAL" clId="{E3A45039-4574-4972-9A9E-C247A044896D}" dt="2019-03-18T12:48:57.837" v="110" actId="164"/>
          <ac:picMkLst>
            <pc:docMk/>
            <pc:sldMk cId="2747064858" sldId="3989"/>
            <ac:picMk id="10" creationId="{FB50B0C0-BFC5-4CC0-A149-6FA5994A8728}"/>
          </ac:picMkLst>
        </pc:picChg>
      </pc:sldChg>
      <pc:sldChg chg="addSp">
        <pc:chgData name="Anders Wendt" userId="5dd91ae6-9475-40e7-8ed1-e810b971c529" providerId="ADAL" clId="{E3A45039-4574-4972-9A9E-C247A044896D}" dt="2019-03-18T12:46:48.681" v="85"/>
        <pc:sldMkLst>
          <pc:docMk/>
          <pc:sldMk cId="3734308857" sldId="3990"/>
        </pc:sldMkLst>
        <pc:grpChg chg="add">
          <ac:chgData name="Anders Wendt" userId="5dd91ae6-9475-40e7-8ed1-e810b971c529" providerId="ADAL" clId="{E3A45039-4574-4972-9A9E-C247A044896D}" dt="2019-03-18T12:46:48.681" v="85"/>
          <ac:grpSpMkLst>
            <pc:docMk/>
            <pc:sldMk cId="3734308857" sldId="3990"/>
            <ac:grpSpMk id="39" creationId="{BD2DE619-7C05-494B-98CA-6F9C0988D160}"/>
          </ac:grpSpMkLst>
        </pc:grpChg>
      </pc:sldChg>
      <pc:sldChg chg="addSp">
        <pc:chgData name="Anders Wendt" userId="5dd91ae6-9475-40e7-8ed1-e810b971c529" providerId="ADAL" clId="{E3A45039-4574-4972-9A9E-C247A044896D}" dt="2019-03-18T12:48:03.600" v="100"/>
        <pc:sldMkLst>
          <pc:docMk/>
          <pc:sldMk cId="705184870" sldId="3991"/>
        </pc:sldMkLst>
        <pc:grpChg chg="add">
          <ac:chgData name="Anders Wendt" userId="5dd91ae6-9475-40e7-8ed1-e810b971c529" providerId="ADAL" clId="{E3A45039-4574-4972-9A9E-C247A044896D}" dt="2019-03-18T12:48:03.600" v="100"/>
          <ac:grpSpMkLst>
            <pc:docMk/>
            <pc:sldMk cId="705184870" sldId="3991"/>
            <ac:grpSpMk id="27" creationId="{B99E61B0-BA2B-4BB0-899F-282343532859}"/>
          </ac:grpSpMkLst>
        </pc:grpChg>
      </pc:sldChg>
      <pc:sldChg chg="addSp">
        <pc:chgData name="Anders Wendt" userId="5dd91ae6-9475-40e7-8ed1-e810b971c529" providerId="ADAL" clId="{E3A45039-4574-4972-9A9E-C247A044896D}" dt="2019-03-18T12:48:05.618" v="101"/>
        <pc:sldMkLst>
          <pc:docMk/>
          <pc:sldMk cId="3186239355" sldId="3992"/>
        </pc:sldMkLst>
        <pc:grpChg chg="add">
          <ac:chgData name="Anders Wendt" userId="5dd91ae6-9475-40e7-8ed1-e810b971c529" providerId="ADAL" clId="{E3A45039-4574-4972-9A9E-C247A044896D}" dt="2019-03-18T12:48:05.618" v="101"/>
          <ac:grpSpMkLst>
            <pc:docMk/>
            <pc:sldMk cId="3186239355" sldId="3992"/>
            <ac:grpSpMk id="25" creationId="{8645098B-220D-4C26-9370-AE3B60737586}"/>
          </ac:grpSpMkLst>
        </pc:grpChg>
      </pc:sldChg>
      <pc:sldChg chg="addSp modSp">
        <pc:chgData name="Anders Wendt" userId="5dd91ae6-9475-40e7-8ed1-e810b971c529" providerId="ADAL" clId="{E3A45039-4574-4972-9A9E-C247A044896D}" dt="2019-03-18T12:46:44.745" v="84"/>
        <pc:sldMkLst>
          <pc:docMk/>
          <pc:sldMk cId="2986541754" sldId="3993"/>
        </pc:sldMkLst>
        <pc:grpChg chg="add">
          <ac:chgData name="Anders Wendt" userId="5dd91ae6-9475-40e7-8ed1-e810b971c529" providerId="ADAL" clId="{E3A45039-4574-4972-9A9E-C247A044896D}" dt="2019-03-18T12:46:44.745" v="84"/>
          <ac:grpSpMkLst>
            <pc:docMk/>
            <pc:sldMk cId="2986541754" sldId="3993"/>
            <ac:grpSpMk id="47" creationId="{3B839C8C-8427-478C-8164-D1A8DED12E02}"/>
          </ac:grpSpMkLst>
        </pc:grpChg>
        <pc:graphicFrameChg chg="mod modGraphic">
          <ac:chgData name="Anders Wendt" userId="5dd91ae6-9475-40e7-8ed1-e810b971c529" providerId="ADAL" clId="{E3A45039-4574-4972-9A9E-C247A044896D}" dt="2019-03-18T12:46:21.555" v="83"/>
          <ac:graphicFrameMkLst>
            <pc:docMk/>
            <pc:sldMk cId="2986541754" sldId="3993"/>
            <ac:graphicFrameMk id="3" creationId="{A8D125CC-6249-4A94-B45A-5B3F0487B479}"/>
          </ac:graphicFrameMkLst>
        </pc:graphicFrameChg>
      </pc:sldChg>
      <pc:sldChg chg="del">
        <pc:chgData name="Anders Wendt" userId="5dd91ae6-9475-40e7-8ed1-e810b971c529" providerId="ADAL" clId="{E3A45039-4574-4972-9A9E-C247A044896D}" dt="2019-03-18T12:46:02.119" v="80" actId="2696"/>
        <pc:sldMkLst>
          <pc:docMk/>
          <pc:sldMk cId="947078745" sldId="4533"/>
        </pc:sldMkLst>
      </pc:sldChg>
      <pc:sldChg chg="del">
        <pc:chgData name="Anders Wendt" userId="5dd91ae6-9475-40e7-8ed1-e810b971c529" providerId="ADAL" clId="{E3A45039-4574-4972-9A9E-C247A044896D}" dt="2019-03-18T12:46:00.547" v="67" actId="2696"/>
        <pc:sldMkLst>
          <pc:docMk/>
          <pc:sldMk cId="2343692594" sldId="4537"/>
        </pc:sldMkLst>
      </pc:sldChg>
      <pc:sldMasterChg chg="del delSldLayout">
        <pc:chgData name="Anders Wendt" userId="5dd91ae6-9475-40e7-8ed1-e810b971c529" providerId="ADAL" clId="{E3A45039-4574-4972-9A9E-C247A044896D}" dt="2019-03-18T12:46:00.578" v="79" actId="2696"/>
        <pc:sldMasterMkLst>
          <pc:docMk/>
          <pc:sldMasterMk cId="364487977" sldId="2147484323"/>
        </pc:sldMasterMkLst>
        <pc:sldLayoutChg chg="del">
          <pc:chgData name="Anders Wendt" userId="5dd91ae6-9475-40e7-8ed1-e810b971c529" providerId="ADAL" clId="{E3A45039-4574-4972-9A9E-C247A044896D}" dt="2019-03-18T12:46:00.550" v="68" actId="2696"/>
          <pc:sldLayoutMkLst>
            <pc:docMk/>
            <pc:sldMasterMk cId="364487977" sldId="2147484323"/>
            <pc:sldLayoutMk cId="2314812900" sldId="2147484324"/>
          </pc:sldLayoutMkLst>
        </pc:sldLayoutChg>
        <pc:sldLayoutChg chg="del">
          <pc:chgData name="Anders Wendt" userId="5dd91ae6-9475-40e7-8ed1-e810b971c529" providerId="ADAL" clId="{E3A45039-4574-4972-9A9E-C247A044896D}" dt="2019-03-18T12:46:00.552" v="69" actId="2696"/>
          <pc:sldLayoutMkLst>
            <pc:docMk/>
            <pc:sldMasterMk cId="364487977" sldId="2147484323"/>
            <pc:sldLayoutMk cId="4096197220" sldId="2147484325"/>
          </pc:sldLayoutMkLst>
        </pc:sldLayoutChg>
        <pc:sldLayoutChg chg="del">
          <pc:chgData name="Anders Wendt" userId="5dd91ae6-9475-40e7-8ed1-e810b971c529" providerId="ADAL" clId="{E3A45039-4574-4972-9A9E-C247A044896D}" dt="2019-03-18T12:46:00.554" v="70" actId="2696"/>
          <pc:sldLayoutMkLst>
            <pc:docMk/>
            <pc:sldMasterMk cId="364487977" sldId="2147484323"/>
            <pc:sldLayoutMk cId="3652836059" sldId="2147484326"/>
          </pc:sldLayoutMkLst>
        </pc:sldLayoutChg>
        <pc:sldLayoutChg chg="del">
          <pc:chgData name="Anders Wendt" userId="5dd91ae6-9475-40e7-8ed1-e810b971c529" providerId="ADAL" clId="{E3A45039-4574-4972-9A9E-C247A044896D}" dt="2019-03-18T12:46:00.558" v="71" actId="2696"/>
          <pc:sldLayoutMkLst>
            <pc:docMk/>
            <pc:sldMasterMk cId="364487977" sldId="2147484323"/>
            <pc:sldLayoutMk cId="3811347376" sldId="2147484327"/>
          </pc:sldLayoutMkLst>
        </pc:sldLayoutChg>
        <pc:sldLayoutChg chg="del">
          <pc:chgData name="Anders Wendt" userId="5dd91ae6-9475-40e7-8ed1-e810b971c529" providerId="ADAL" clId="{E3A45039-4574-4972-9A9E-C247A044896D}" dt="2019-03-18T12:46:00.561" v="72" actId="2696"/>
          <pc:sldLayoutMkLst>
            <pc:docMk/>
            <pc:sldMasterMk cId="364487977" sldId="2147484323"/>
            <pc:sldLayoutMk cId="262234598" sldId="2147484328"/>
          </pc:sldLayoutMkLst>
        </pc:sldLayoutChg>
        <pc:sldLayoutChg chg="del">
          <pc:chgData name="Anders Wendt" userId="5dd91ae6-9475-40e7-8ed1-e810b971c529" providerId="ADAL" clId="{E3A45039-4574-4972-9A9E-C247A044896D}" dt="2019-03-18T12:46:00.562" v="73" actId="2696"/>
          <pc:sldLayoutMkLst>
            <pc:docMk/>
            <pc:sldMasterMk cId="364487977" sldId="2147484323"/>
            <pc:sldLayoutMk cId="841942268" sldId="2147484329"/>
          </pc:sldLayoutMkLst>
        </pc:sldLayoutChg>
        <pc:sldLayoutChg chg="del">
          <pc:chgData name="Anders Wendt" userId="5dd91ae6-9475-40e7-8ed1-e810b971c529" providerId="ADAL" clId="{E3A45039-4574-4972-9A9E-C247A044896D}" dt="2019-03-18T12:46:00.564" v="74" actId="2696"/>
          <pc:sldLayoutMkLst>
            <pc:docMk/>
            <pc:sldMasterMk cId="364487977" sldId="2147484323"/>
            <pc:sldLayoutMk cId="175791215" sldId="2147484330"/>
          </pc:sldLayoutMkLst>
        </pc:sldLayoutChg>
        <pc:sldLayoutChg chg="del">
          <pc:chgData name="Anders Wendt" userId="5dd91ae6-9475-40e7-8ed1-e810b971c529" providerId="ADAL" clId="{E3A45039-4574-4972-9A9E-C247A044896D}" dt="2019-03-18T12:46:00.567" v="75" actId="2696"/>
          <pc:sldLayoutMkLst>
            <pc:docMk/>
            <pc:sldMasterMk cId="364487977" sldId="2147484323"/>
            <pc:sldLayoutMk cId="52525126" sldId="2147484331"/>
          </pc:sldLayoutMkLst>
        </pc:sldLayoutChg>
        <pc:sldLayoutChg chg="del">
          <pc:chgData name="Anders Wendt" userId="5dd91ae6-9475-40e7-8ed1-e810b971c529" providerId="ADAL" clId="{E3A45039-4574-4972-9A9E-C247A044896D}" dt="2019-03-18T12:46:00.568" v="76" actId="2696"/>
          <pc:sldLayoutMkLst>
            <pc:docMk/>
            <pc:sldMasterMk cId="364487977" sldId="2147484323"/>
            <pc:sldLayoutMk cId="3162957718" sldId="2147484332"/>
          </pc:sldLayoutMkLst>
        </pc:sldLayoutChg>
        <pc:sldLayoutChg chg="del">
          <pc:chgData name="Anders Wendt" userId="5dd91ae6-9475-40e7-8ed1-e810b971c529" providerId="ADAL" clId="{E3A45039-4574-4972-9A9E-C247A044896D}" dt="2019-03-18T12:46:00.571" v="77" actId="2696"/>
          <pc:sldLayoutMkLst>
            <pc:docMk/>
            <pc:sldMasterMk cId="364487977" sldId="2147484323"/>
            <pc:sldLayoutMk cId="4196161708" sldId="2147484333"/>
          </pc:sldLayoutMkLst>
        </pc:sldLayoutChg>
        <pc:sldLayoutChg chg="del">
          <pc:chgData name="Anders Wendt" userId="5dd91ae6-9475-40e7-8ed1-e810b971c529" providerId="ADAL" clId="{E3A45039-4574-4972-9A9E-C247A044896D}" dt="2019-03-18T12:46:00.575" v="78" actId="2696"/>
          <pc:sldLayoutMkLst>
            <pc:docMk/>
            <pc:sldMasterMk cId="364487977" sldId="2147484323"/>
            <pc:sldLayoutMk cId="3162882100" sldId="2147484334"/>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8A96E981-6B0D-4C6F-A2A4-14C5662A3F88}" type="datetimeFigureOut">
              <a:rPr lang="en-US" smtClean="0"/>
              <a:t>3/18/2019</a:t>
            </a:fld>
            <a:endParaRPr lang="en-US"/>
          </a:p>
        </p:txBody>
      </p:sp>
      <p:sp>
        <p:nvSpPr>
          <p:cNvPr id="4" name="Slide Image Placeholder 3"/>
          <p:cNvSpPr>
            <a:spLocks noGrp="1" noRot="1" noChangeAspect="1"/>
          </p:cNvSpPr>
          <p:nvPr>
            <p:ph type="sldImg" idx="2"/>
          </p:nvPr>
        </p:nvSpPr>
        <p:spPr>
          <a:xfrm>
            <a:off x="715963" y="1162050"/>
            <a:ext cx="5578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374C9D2-2FEB-44EF-825B-1BD7A0984881}" type="slidenum">
              <a:rPr lang="en-US" smtClean="0"/>
              <a:t>‹#›</a:t>
            </a:fld>
            <a:endParaRPr lang="en-US"/>
          </a:p>
        </p:txBody>
      </p:sp>
    </p:spTree>
    <p:extLst>
      <p:ext uri="{BB962C8B-B14F-4D97-AF65-F5344CB8AC3E}">
        <p14:creationId xmlns:p14="http://schemas.microsoft.com/office/powerpoint/2010/main" val="21385320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50464" rtl="0" eaLnBrk="1" fontAlgn="auto" latinLnBrk="0" hangingPunct="1">
              <a:lnSpc>
                <a:spcPct val="100000"/>
              </a:lnSpc>
              <a:spcBef>
                <a:spcPts val="0"/>
              </a:spcBef>
              <a:spcAft>
                <a:spcPts val="0"/>
              </a:spcAft>
              <a:buClrTx/>
              <a:buSzTx/>
              <a:buFontTx/>
              <a:buNone/>
              <a:tabLst/>
              <a:defRPr/>
            </a:pPr>
            <a:fld id="{60022FF4-9EEF-472E-9239-BB1EC27BE0C9}" type="slidenum">
              <a:rPr kumimoji="0" lang="en-US" sz="1200" b="0" i="0" u="none" strike="noStrike" kern="1200" cap="none" spc="0" normalizeH="0" baseline="0" noProof="0">
                <a:ln>
                  <a:noFill/>
                </a:ln>
                <a:solidFill>
                  <a:prstClr val="black"/>
                </a:solidFill>
                <a:effectLst/>
                <a:uLnTx/>
                <a:uFillTx/>
                <a:latin typeface="Segoe UI" pitchFamily="34" charset="0"/>
                <a:ea typeface="+mn-ea"/>
                <a:cs typeface="+mn-cs"/>
              </a:rPr>
              <a:pPr marL="0" marR="0" lvl="0" indent="0" algn="r" defTabSz="950464"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16037463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162050"/>
            <a:ext cx="5578475" cy="3136900"/>
          </a:xfrm>
        </p:spPr>
      </p:sp>
      <p:sp>
        <p:nvSpPr>
          <p:cNvPr id="3" name="Notes Placeholder 2"/>
          <p:cNvSpPr>
            <a:spLocks noGrp="1"/>
          </p:cNvSpPr>
          <p:nvPr>
            <p:ph type="body" idx="1"/>
          </p:nvPr>
        </p:nvSpPr>
        <p:spPr/>
        <p:txBody>
          <a:bodyPr/>
          <a:lstStyle/>
          <a:p>
            <a:r>
              <a:rPr lang="en-US"/>
              <a:t>Cloud Migration Services: $7B</a:t>
            </a:r>
          </a:p>
          <a:p>
            <a:r>
              <a:rPr lang="en-US"/>
              <a:t>Azure market: $500B</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217AD1-A9EB-438C-8DA5-F7A9CC165C9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630195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a:p>
        </p:txBody>
      </p:sp>
      <p:sp>
        <p:nvSpPr>
          <p:cNvPr id="4" name="Slide Number Placeholder 3"/>
          <p:cNvSpPr>
            <a:spLocks noGrp="1"/>
          </p:cNvSpPr>
          <p:nvPr>
            <p:ph type="sldNum" sz="quarter" idx="5"/>
          </p:nvPr>
        </p:nvSpPr>
        <p:spPr/>
        <p:txBody>
          <a:bodyPr/>
          <a:lstStyle/>
          <a:p>
            <a:fld id="{A374C9D2-2FEB-44EF-825B-1BD7A0984881}" type="slidenum">
              <a:rPr lang="en-US" smtClean="0"/>
              <a:t>4</a:t>
            </a:fld>
            <a:endParaRPr lang="en-US"/>
          </a:p>
        </p:txBody>
      </p:sp>
    </p:spTree>
    <p:extLst>
      <p:ext uri="{BB962C8B-B14F-4D97-AF65-F5344CB8AC3E}">
        <p14:creationId xmlns:p14="http://schemas.microsoft.com/office/powerpoint/2010/main" val="42658891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5"/>
          </p:nvPr>
        </p:nvSpPr>
        <p:spPr/>
        <p:txBody>
          <a:bodyPr/>
          <a:lstStyle/>
          <a:p>
            <a:fld id="{A374C9D2-2FEB-44EF-825B-1BD7A0984881}" type="slidenum">
              <a:rPr lang="en-US" smtClean="0"/>
              <a:t>8</a:t>
            </a:fld>
            <a:endParaRPr lang="en-US"/>
          </a:p>
        </p:txBody>
      </p:sp>
    </p:spTree>
    <p:extLst>
      <p:ext uri="{BB962C8B-B14F-4D97-AF65-F5344CB8AC3E}">
        <p14:creationId xmlns:p14="http://schemas.microsoft.com/office/powerpoint/2010/main" val="29642198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event name)">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274702" y="1211265"/>
            <a:ext cx="9143936" cy="1828800"/>
          </a:xfrm>
          <a:noFill/>
        </p:spPr>
        <p:txBody>
          <a:bodyPr lIns="146304" tIns="91440" rIns="146304" bIns="91440" anchor="b" anchorCtr="0"/>
          <a:lstStyle>
            <a:lvl1pPr>
              <a:defRPr sz="5294" spc="-98" baseline="0">
                <a:gradFill>
                  <a:gsLst>
                    <a:gs pos="62564">
                      <a:schemeClr val="tx1"/>
                    </a:gs>
                    <a:gs pos="55000">
                      <a:schemeClr val="tx1"/>
                    </a:gs>
                  </a:gsLst>
                  <a:lin ang="5400000" scaled="0"/>
                </a:gradFill>
              </a:defRPr>
            </a:lvl1pPr>
          </a:lstStyle>
          <a:p>
            <a:r>
              <a:rPr lang="en-US"/>
              <a:t>Event name</a:t>
            </a:r>
          </a:p>
        </p:txBody>
      </p:sp>
      <p:sp>
        <p:nvSpPr>
          <p:cNvPr id="5" name="Text Placeholder 4"/>
          <p:cNvSpPr>
            <a:spLocks noGrp="1"/>
          </p:cNvSpPr>
          <p:nvPr>
            <p:ph type="body" sz="quarter" idx="12" hasCustomPrompt="1"/>
          </p:nvPr>
        </p:nvSpPr>
        <p:spPr>
          <a:xfrm>
            <a:off x="274703" y="3040065"/>
            <a:ext cx="9143937" cy="730183"/>
          </a:xfrm>
          <a:noFill/>
        </p:spPr>
        <p:txBody>
          <a:bodyPr lIns="164592" tIns="109728" rIns="164592" bIns="109728">
            <a:noAutofit/>
          </a:bodyPr>
          <a:lstStyle>
            <a:lvl1pPr marL="0" indent="0">
              <a:spcBef>
                <a:spcPts val="0"/>
              </a:spcBef>
              <a:buNone/>
              <a:defRPr sz="3137" spc="0" baseline="0">
                <a:gradFill>
                  <a:gsLst>
                    <a:gs pos="91000">
                      <a:schemeClr val="tx1"/>
                    </a:gs>
                    <a:gs pos="0">
                      <a:schemeClr val="tx1"/>
                    </a:gs>
                  </a:gsLst>
                  <a:lin ang="5400000" scaled="0"/>
                </a:gradFill>
                <a:latin typeface="+mn-lt"/>
              </a:defRPr>
            </a:lvl1pPr>
          </a:lstStyle>
          <a:p>
            <a:pPr lvl="0"/>
            <a:r>
              <a:rPr lang="en-US"/>
              <a:t>Date</a:t>
            </a:r>
          </a:p>
        </p:txBody>
      </p:sp>
      <p:sp>
        <p:nvSpPr>
          <p:cNvPr id="3" name="Text Placeholder 2"/>
          <p:cNvSpPr>
            <a:spLocks noGrp="1"/>
          </p:cNvSpPr>
          <p:nvPr>
            <p:ph type="body" sz="quarter" idx="13" hasCustomPrompt="1"/>
          </p:nvPr>
        </p:nvSpPr>
        <p:spPr>
          <a:xfrm>
            <a:off x="274639" y="3770247"/>
            <a:ext cx="9144000" cy="461665"/>
          </a:xfrm>
        </p:spPr>
        <p:txBody>
          <a:bodyPr/>
          <a:lstStyle>
            <a:lvl1pPr marL="0" indent="0">
              <a:buNone/>
              <a:defRPr lang="en-US" sz="1961" kern="1200" spc="0" baseline="0" dirty="0" smtClean="0">
                <a:gradFill>
                  <a:gsLst>
                    <a:gs pos="91000">
                      <a:schemeClr val="tx1"/>
                    </a:gs>
                    <a:gs pos="0">
                      <a:schemeClr val="tx1"/>
                    </a:gs>
                  </a:gsLst>
                  <a:lin ang="5400000" scaled="0"/>
                </a:gradFill>
                <a:latin typeface="Segoe UI" panose="020B0502040204020203" pitchFamily="34" charset="0"/>
                <a:ea typeface="+mn-ea"/>
                <a:cs typeface="Segoe UI" panose="020B0502040204020203" pitchFamily="34" charset="0"/>
              </a:defRPr>
            </a:lvl1pPr>
          </a:lstStyle>
          <a:p>
            <a:r>
              <a:rPr lang="en-US"/>
              <a:t>Optional (City, State or venue)</a:t>
            </a:r>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black">
          <a:xfrm>
            <a:off x="457582" y="6208933"/>
            <a:ext cx="1452989" cy="310896"/>
          </a:xfrm>
          <a:prstGeom prst="rect">
            <a:avLst/>
          </a:prstGeom>
        </p:spPr>
      </p:pic>
      <p:sp>
        <p:nvSpPr>
          <p:cNvPr id="2" name="Footer Placeholder 1">
            <a:extLst>
              <a:ext uri="{FF2B5EF4-FFF2-40B4-BE49-F238E27FC236}">
                <a16:creationId xmlns:a16="http://schemas.microsoft.com/office/drawing/2014/main" id="{DF41B637-9B57-4AD5-9ABA-589E3AD4309C}"/>
              </a:ext>
            </a:extLst>
          </p:cNvPr>
          <p:cNvSpPr>
            <a:spLocks noGrp="1"/>
          </p:cNvSpPr>
          <p:nvPr>
            <p:ph type="ftr" sz="quarter" idx="14"/>
          </p:nvPr>
        </p:nvSpPr>
        <p:spPr/>
        <p:txBody>
          <a:bodyPr/>
          <a:lstStyle/>
          <a:p>
            <a:r>
              <a:rPr lang="en-US"/>
              <a:t>Microsoft confidential - INTERNAL USE ONLY</a:t>
            </a:r>
          </a:p>
        </p:txBody>
      </p:sp>
      <p:sp>
        <p:nvSpPr>
          <p:cNvPr id="4" name="Slide Number Placeholder 3">
            <a:extLst>
              <a:ext uri="{FF2B5EF4-FFF2-40B4-BE49-F238E27FC236}">
                <a16:creationId xmlns:a16="http://schemas.microsoft.com/office/drawing/2014/main" id="{46CE909C-D8D8-4548-AFF7-7F2B66224275}"/>
              </a:ext>
            </a:extLst>
          </p:cNvPr>
          <p:cNvSpPr>
            <a:spLocks noGrp="1"/>
          </p:cNvSpPr>
          <p:nvPr>
            <p:ph type="sldNum" sz="quarter" idx="15"/>
          </p:nvPr>
        </p:nvSpPr>
        <p:spPr/>
        <p:txBody>
          <a:bodyPr/>
          <a:lstStyle/>
          <a:p>
            <a:fld id="{33DBC093-5EBC-4BD1-9024-3E8B29292139}" type="slidenum">
              <a:rPr lang="en-US" smtClean="0"/>
              <a:t>‹#›</a:t>
            </a:fld>
            <a:endParaRPr lang="en-US"/>
          </a:p>
        </p:txBody>
      </p:sp>
    </p:spTree>
    <p:extLst>
      <p:ext uri="{BB962C8B-B14F-4D97-AF65-F5344CB8AC3E}">
        <p14:creationId xmlns:p14="http://schemas.microsoft.com/office/powerpoint/2010/main" val="94873995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497783424"/>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Only">
    <p:bg>
      <p:bgPr>
        <a:solidFill>
          <a:schemeClr val="bg1"/>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7A581C7-9EE7-4893-A8FF-B984BE30019A}"/>
              </a:ext>
            </a:extLst>
          </p:cNvPr>
          <p:cNvSpPr>
            <a:spLocks noGrp="1"/>
          </p:cNvSpPr>
          <p:nvPr>
            <p:ph type="title"/>
          </p:nvPr>
        </p:nvSpPr>
        <p:spPr>
          <a:xfrm>
            <a:off x="2197243" y="295276"/>
            <a:ext cx="9966960" cy="917575"/>
          </a:xfrm>
        </p:spPr>
        <p:txBody>
          <a:bodyPr lIns="182880"/>
          <a:lstStyle>
            <a:lvl1pPr>
              <a:defRPr sz="3600" spc="-49" baseline="0">
                <a:solidFill>
                  <a:schemeClr val="tx1"/>
                </a:solidFill>
              </a:defRPr>
            </a:lvl1pPr>
          </a:lstStyle>
          <a:p>
            <a:r>
              <a:rPr lang="en-US"/>
              <a:t>Click to edit Master title style</a:t>
            </a:r>
          </a:p>
        </p:txBody>
      </p:sp>
    </p:spTree>
    <p:extLst>
      <p:ext uri="{BB962C8B-B14F-4D97-AF65-F5344CB8AC3E}">
        <p14:creationId xmlns:p14="http://schemas.microsoft.com/office/powerpoint/2010/main" val="3725700120"/>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6DB4A430-C342-4F7F-A112-CD52E05D4E61}"/>
              </a:ext>
            </a:extLst>
          </p:cNvPr>
          <p:cNvSpPr>
            <a:spLocks noGrp="1"/>
          </p:cNvSpPr>
          <p:nvPr>
            <p:ph type="ftr" sz="quarter" idx="10"/>
          </p:nvPr>
        </p:nvSpPr>
        <p:spPr/>
        <p:txBody>
          <a:bodyPr/>
          <a:lstStyle/>
          <a:p>
            <a:r>
              <a:rPr lang="en-US"/>
              <a:t>Microsoft confidential - INTERNAL USE ONLY</a:t>
            </a:r>
          </a:p>
        </p:txBody>
      </p:sp>
      <p:sp>
        <p:nvSpPr>
          <p:cNvPr id="4" name="Slide Number Placeholder 3">
            <a:extLst>
              <a:ext uri="{FF2B5EF4-FFF2-40B4-BE49-F238E27FC236}">
                <a16:creationId xmlns:a16="http://schemas.microsoft.com/office/drawing/2014/main" id="{3600C3B3-4F10-4E88-B027-2E706D8CDE21}"/>
              </a:ext>
            </a:extLst>
          </p:cNvPr>
          <p:cNvSpPr>
            <a:spLocks noGrp="1"/>
          </p:cNvSpPr>
          <p:nvPr>
            <p:ph type="sldNum" sz="quarter" idx="11"/>
          </p:nvPr>
        </p:nvSpPr>
        <p:spPr/>
        <p:txBody>
          <a:bodyPr/>
          <a:lstStyle/>
          <a:p>
            <a:fld id="{33DBC093-5EBC-4BD1-9024-3E8B29292139}" type="slidenum">
              <a:rPr lang="en-US" smtClean="0"/>
              <a:t>‹#›</a:t>
            </a:fld>
            <a:endParaRPr lang="en-US"/>
          </a:p>
        </p:txBody>
      </p:sp>
    </p:spTree>
    <p:extLst>
      <p:ext uri="{BB962C8B-B14F-4D97-AF65-F5344CB8AC3E}">
        <p14:creationId xmlns:p14="http://schemas.microsoft.com/office/powerpoint/2010/main" val="3218161353"/>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78"/>
            <a:ext cx="10056812" cy="1181862"/>
          </a:xfrm>
          <a:noFill/>
        </p:spPr>
        <p:txBody>
          <a:bodyPr tIns="91440" bIns="91440" anchor="t" anchorCtr="0">
            <a:spAutoFit/>
          </a:bodyPr>
          <a:lstStyle>
            <a:lvl1pPr>
              <a:defRPr sz="7058" spc="-98" baseline="0">
                <a:gradFill>
                  <a:gsLst>
                    <a:gs pos="0">
                      <a:schemeClr val="tx1"/>
                    </a:gs>
                    <a:gs pos="100000">
                      <a:schemeClr val="tx1"/>
                    </a:gs>
                  </a:gsLst>
                  <a:lin ang="5400000" scaled="0"/>
                </a:gradFill>
              </a:defRPr>
            </a:lvl1pPr>
          </a:lstStyle>
          <a:p>
            <a:r>
              <a:rPr lang="en-US"/>
              <a:t>Demo title</a:t>
            </a:r>
          </a:p>
        </p:txBody>
      </p:sp>
      <p:sp>
        <p:nvSpPr>
          <p:cNvPr id="5" name="Text Placeholder 4"/>
          <p:cNvSpPr>
            <a:spLocks noGrp="1"/>
          </p:cNvSpPr>
          <p:nvPr>
            <p:ph type="body" sz="quarter" idx="12" hasCustomPrompt="1"/>
          </p:nvPr>
        </p:nvSpPr>
        <p:spPr>
          <a:xfrm>
            <a:off x="274640" y="3954463"/>
            <a:ext cx="10058401" cy="738664"/>
          </a:xfrm>
          <a:noFill/>
        </p:spPr>
        <p:txBody>
          <a:bodyPr lIns="182880" tIns="146304" rIns="182880" bIns="146304">
            <a:spAutoFit/>
          </a:bodyPr>
          <a:lstStyle>
            <a:lvl1pPr marL="0" indent="0">
              <a:spcBef>
                <a:spcPts val="0"/>
              </a:spcBef>
              <a:buNone/>
              <a:defRPr sz="3137" spc="0" baseline="0">
                <a:gradFill>
                  <a:gsLst>
                    <a:gs pos="0">
                      <a:schemeClr val="tx1"/>
                    </a:gs>
                    <a:gs pos="100000">
                      <a:schemeClr val="tx1"/>
                    </a:gs>
                  </a:gsLst>
                  <a:lin ang="5400000" scaled="0"/>
                </a:gradFill>
                <a:latin typeface="+mj-lt"/>
              </a:defRPr>
            </a:lvl1pPr>
          </a:lstStyle>
          <a:p>
            <a:pPr lvl="0"/>
            <a:r>
              <a:rPr lang="en-US"/>
              <a:t>Speaker Name</a:t>
            </a:r>
          </a:p>
        </p:txBody>
      </p:sp>
    </p:spTree>
    <p:extLst>
      <p:ext uri="{BB962C8B-B14F-4D97-AF65-F5344CB8AC3E}">
        <p14:creationId xmlns:p14="http://schemas.microsoft.com/office/powerpoint/2010/main" val="240729156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78"/>
            <a:ext cx="10056812" cy="1181862"/>
          </a:xfrm>
          <a:noFill/>
        </p:spPr>
        <p:txBody>
          <a:bodyPr tIns="91440" bIns="91440" anchor="t" anchorCtr="0">
            <a:spAutoFit/>
          </a:bodyPr>
          <a:lstStyle>
            <a:lvl1pPr>
              <a:defRPr lang="en-US" sz="7058" b="0" kern="1200" cap="none" spc="-98" baseline="0" dirty="0">
                <a:ln w="3175">
                  <a:noFill/>
                </a:ln>
                <a:gradFill>
                  <a:gsLst>
                    <a:gs pos="0">
                      <a:schemeClr val="tx1"/>
                    </a:gs>
                    <a:gs pos="100000">
                      <a:schemeClr val="tx1"/>
                    </a:gs>
                  </a:gsLst>
                  <a:lin ang="5400000" scaled="0"/>
                </a:gradFill>
                <a:effectLst/>
                <a:latin typeface="+mj-lt"/>
                <a:ea typeface="+mn-ea"/>
                <a:cs typeface="Segoe UI" pitchFamily="34" charset="0"/>
              </a:defRPr>
            </a:lvl1pPr>
          </a:lstStyle>
          <a:p>
            <a:r>
              <a:rPr lang="en-US"/>
              <a:t>Video title</a:t>
            </a:r>
          </a:p>
        </p:txBody>
      </p:sp>
    </p:spTree>
    <p:extLst>
      <p:ext uri="{BB962C8B-B14F-4D97-AF65-F5344CB8AC3E}">
        <p14:creationId xmlns:p14="http://schemas.microsoft.com/office/powerpoint/2010/main" val="161627223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64"/>
            <a:ext cx="11887200" cy="1181862"/>
          </a:xfrm>
          <a:noFill/>
        </p:spPr>
        <p:txBody>
          <a:bodyPr tIns="91440" bIns="91440" anchor="t" anchorCtr="0">
            <a:spAutoFit/>
          </a:bodyPr>
          <a:lstStyle>
            <a:lvl1pPr>
              <a:defRPr sz="7058" spc="-98" baseline="0">
                <a:gradFill>
                  <a:gsLst>
                    <a:gs pos="100000">
                      <a:schemeClr val="tx1"/>
                    </a:gs>
                    <a:gs pos="0">
                      <a:schemeClr val="tx1"/>
                    </a:gs>
                  </a:gsLst>
                  <a:lin ang="5400000" scaled="0"/>
                </a:gradFill>
              </a:defRPr>
            </a:lvl1pPr>
          </a:lstStyle>
          <a:p>
            <a:r>
              <a:rPr lang="en-US"/>
              <a:t>Section title</a:t>
            </a:r>
          </a:p>
        </p:txBody>
      </p:sp>
    </p:spTree>
    <p:extLst>
      <p:ext uri="{BB962C8B-B14F-4D97-AF65-F5344CB8AC3E}">
        <p14:creationId xmlns:p14="http://schemas.microsoft.com/office/powerpoint/2010/main" val="552757503"/>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Section Titl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64"/>
            <a:ext cx="11887200" cy="1181862"/>
          </a:xfrm>
          <a:noFill/>
        </p:spPr>
        <p:txBody>
          <a:bodyPr tIns="91440" bIns="91440" anchor="t" anchorCtr="0">
            <a:spAutoFit/>
          </a:bodyPr>
          <a:lstStyle>
            <a:lvl1pPr>
              <a:defRPr sz="7058" spc="-98" baseline="0">
                <a:gradFill>
                  <a:gsLst>
                    <a:gs pos="100000">
                      <a:schemeClr val="tx1"/>
                    </a:gs>
                    <a:gs pos="0">
                      <a:schemeClr val="tx1"/>
                    </a:gs>
                  </a:gsLst>
                  <a:lin ang="5400000" scaled="0"/>
                </a:gradFill>
              </a:defRPr>
            </a:lvl1pPr>
          </a:lstStyle>
          <a:p>
            <a:r>
              <a:rPr lang="en-US"/>
              <a:t>Section title</a:t>
            </a:r>
          </a:p>
        </p:txBody>
      </p:sp>
    </p:spTree>
    <p:extLst>
      <p:ext uri="{BB962C8B-B14F-4D97-AF65-F5344CB8AC3E}">
        <p14:creationId xmlns:p14="http://schemas.microsoft.com/office/powerpoint/2010/main" val="3919108419"/>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Title Accent Color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64"/>
            <a:ext cx="11887200" cy="1181862"/>
          </a:xfrm>
          <a:noFill/>
        </p:spPr>
        <p:txBody>
          <a:bodyPr tIns="91440" bIns="91440" anchor="t" anchorCtr="0">
            <a:spAutoFit/>
          </a:bodyPr>
          <a:lstStyle>
            <a:lvl1pPr>
              <a:defRPr sz="7058" spc="-98" baseline="0">
                <a:gradFill>
                  <a:gsLst>
                    <a:gs pos="100000">
                      <a:schemeClr val="tx1"/>
                    </a:gs>
                    <a:gs pos="0">
                      <a:schemeClr val="tx1"/>
                    </a:gs>
                  </a:gsLst>
                  <a:lin ang="5400000" scaled="0"/>
                </a:gradFill>
              </a:defRPr>
            </a:lvl1pPr>
          </a:lstStyle>
          <a:p>
            <a:r>
              <a:rPr lang="en-US"/>
              <a:t>Section title</a:t>
            </a:r>
          </a:p>
        </p:txBody>
      </p:sp>
    </p:spTree>
    <p:extLst>
      <p:ext uri="{BB962C8B-B14F-4D97-AF65-F5344CB8AC3E}">
        <p14:creationId xmlns:p14="http://schemas.microsoft.com/office/powerpoint/2010/main" val="61203466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quare Right Photo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740132"/>
            <a:ext cx="4892040" cy="1514261"/>
          </a:xfrm>
        </p:spPr>
        <p:txBody>
          <a:bodyPr wrap="square" anchor="ctr">
            <a:spAutoFit/>
          </a:bodyPr>
          <a:lstStyle>
            <a:lvl1pPr>
              <a:defRPr sz="4705" baseline="0">
                <a:gradFill>
                  <a:gsLst>
                    <a:gs pos="1250">
                      <a:schemeClr val="tx1"/>
                    </a:gs>
                    <a:gs pos="100000">
                      <a:schemeClr val="tx1"/>
                    </a:gs>
                  </a:gsLst>
                  <a:lin ang="5400000" scaled="0"/>
                </a:gradFill>
              </a:defRPr>
            </a:lvl1pPr>
          </a:lstStyle>
          <a:p>
            <a:r>
              <a:rPr lang="en-US"/>
              <a:t>Square photo layout</a:t>
            </a:r>
          </a:p>
        </p:txBody>
      </p:sp>
      <p:sp>
        <p:nvSpPr>
          <p:cNvPr id="4" name="Picture Placeholder 4"/>
          <p:cNvSpPr>
            <a:spLocks noGrp="1" noChangeAspect="1"/>
          </p:cNvSpPr>
          <p:nvPr>
            <p:ph type="pic" sz="quarter" idx="10"/>
          </p:nvPr>
        </p:nvSpPr>
        <p:spPr bwMode="ltGray">
          <a:xfrm>
            <a:off x="5441315" y="0"/>
            <a:ext cx="6995160" cy="6992587"/>
          </a:xfrm>
          <a:prstGeom prst="rect">
            <a:avLst/>
          </a:prstGeom>
          <a:blipFill>
            <a:blip r:embed="rId2"/>
            <a:stretch>
              <a:fillRect/>
            </a:stretch>
          </a:blipFill>
        </p:spPr>
        <p:txBody>
          <a:bodyPr tIns="548640" anchor="ctr" anchorCtr="0">
            <a:noAutofit/>
          </a:bodyPr>
          <a:lstStyle>
            <a:lvl1pPr marL="0" indent="0" algn="ctr">
              <a:buNone/>
              <a:defRPr sz="1568" b="1" cap="none" baseline="0">
                <a:gradFill>
                  <a:gsLst>
                    <a:gs pos="0">
                      <a:srgbClr val="FFFFFF"/>
                    </a:gs>
                    <a:gs pos="27000">
                      <a:srgbClr val="FFFFFF"/>
                    </a:gs>
                  </a:gsLst>
                  <a:lin ang="5400000" scaled="0"/>
                </a:gradFill>
                <a:latin typeface="+mn-lt"/>
              </a:defRPr>
            </a:lvl1pPr>
          </a:lstStyle>
          <a:p>
            <a:r>
              <a:rPr lang="en-US"/>
              <a:t>Click icon to add picture</a:t>
            </a:r>
          </a:p>
        </p:txBody>
      </p:sp>
    </p:spTree>
    <p:extLst>
      <p:ext uri="{BB962C8B-B14F-4D97-AF65-F5344CB8AC3E}">
        <p14:creationId xmlns:p14="http://schemas.microsoft.com/office/powerpoint/2010/main" val="403560760"/>
      </p:ext>
    </p:extLst>
  </p:cSld>
  <p:clrMapOvr>
    <a:masterClrMapping/>
  </p:clrMapOvr>
  <p:transition>
    <p:fade/>
  </p:transition>
  <p:extLst mod="1">
    <p:ext uri="{DCECCB84-F9BA-43D5-87BE-67443E8EF086}">
      <p15:sldGuideLst xmlns:p15="http://schemas.microsoft.com/office/powerpoint/2012/main">
        <p15:guide id="1" pos="3496"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Square Right Photo Layou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740132"/>
            <a:ext cx="4892040" cy="1514261"/>
          </a:xfrm>
        </p:spPr>
        <p:txBody>
          <a:bodyPr wrap="square" anchor="ctr">
            <a:spAutoFit/>
          </a:bodyPr>
          <a:lstStyle>
            <a:lvl1pPr>
              <a:defRPr sz="4705" baseline="0">
                <a:gradFill>
                  <a:gsLst>
                    <a:gs pos="1250">
                      <a:schemeClr val="tx1"/>
                    </a:gs>
                    <a:gs pos="100000">
                      <a:schemeClr val="tx1"/>
                    </a:gs>
                  </a:gsLst>
                  <a:lin ang="5400000" scaled="0"/>
                </a:gradFill>
              </a:defRPr>
            </a:lvl1pPr>
          </a:lstStyle>
          <a:p>
            <a:r>
              <a:rPr lang="en-US"/>
              <a:t>Square photo layout</a:t>
            </a:r>
          </a:p>
        </p:txBody>
      </p:sp>
      <p:sp>
        <p:nvSpPr>
          <p:cNvPr id="4" name="Picture Placeholder 4"/>
          <p:cNvSpPr>
            <a:spLocks noGrp="1" noChangeAspect="1"/>
          </p:cNvSpPr>
          <p:nvPr>
            <p:ph type="pic" sz="quarter" idx="10"/>
          </p:nvPr>
        </p:nvSpPr>
        <p:spPr bwMode="ltGray">
          <a:xfrm>
            <a:off x="5441315" y="0"/>
            <a:ext cx="6995160" cy="6992587"/>
          </a:xfrm>
          <a:prstGeom prst="rect">
            <a:avLst/>
          </a:prstGeom>
          <a:blipFill>
            <a:blip r:embed="rId2"/>
            <a:stretch>
              <a:fillRect/>
            </a:stretch>
          </a:blipFill>
        </p:spPr>
        <p:txBody>
          <a:bodyPr tIns="548640" anchor="ctr" anchorCtr="0">
            <a:noAutofit/>
          </a:bodyPr>
          <a:lstStyle>
            <a:lvl1pPr marL="0" indent="0" algn="ctr">
              <a:buNone/>
              <a:defRPr sz="1568" b="1" cap="none" baseline="0">
                <a:gradFill>
                  <a:gsLst>
                    <a:gs pos="0">
                      <a:srgbClr val="FFFFFF"/>
                    </a:gs>
                    <a:gs pos="27000">
                      <a:srgbClr val="FFFFFF"/>
                    </a:gs>
                  </a:gsLst>
                  <a:lin ang="5400000" scaled="0"/>
                </a:gradFill>
                <a:latin typeface="+mn-lt"/>
              </a:defRPr>
            </a:lvl1pPr>
          </a:lstStyle>
          <a:p>
            <a:r>
              <a:rPr lang="en-US"/>
              <a:t>Click icon to add picture</a:t>
            </a:r>
          </a:p>
        </p:txBody>
      </p:sp>
    </p:spTree>
    <p:extLst>
      <p:ext uri="{BB962C8B-B14F-4D97-AF65-F5344CB8AC3E}">
        <p14:creationId xmlns:p14="http://schemas.microsoft.com/office/powerpoint/2010/main" val="3127244412"/>
      </p:ext>
    </p:extLst>
  </p:cSld>
  <p:clrMapOvr>
    <a:masterClrMapping/>
  </p:clrMapOvr>
  <p:transition>
    <p:fade/>
  </p:transition>
  <p:extLst mod="1">
    <p:ext uri="{DCECCB84-F9BA-43D5-87BE-67443E8EF086}">
      <p15:sldGuideLst xmlns:p15="http://schemas.microsoft.com/office/powerpoint/2012/main">
        <p15:guide id="1" pos="3496"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with photo and til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2"/>
            <a:ext cx="12434709" cy="6994524"/>
          </a:xfrm>
          <a:prstGeom prst="rect">
            <a:avLst/>
          </a:prstGeom>
        </p:spPr>
      </p:pic>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bwMode="black">
          <a:xfrm>
            <a:off x="457582" y="6208933"/>
            <a:ext cx="1452989" cy="310896"/>
          </a:xfrm>
          <a:prstGeom prst="rect">
            <a:avLst/>
          </a:prstGeom>
        </p:spPr>
      </p:pic>
    </p:spTree>
    <p:extLst>
      <p:ext uri="{BB962C8B-B14F-4D97-AF65-F5344CB8AC3E}">
        <p14:creationId xmlns:p14="http://schemas.microsoft.com/office/powerpoint/2010/main" val="2782791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9066839"/>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0779817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Blank Accent Color 1">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388313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a:t>Slide for developer code</a:t>
            </a:r>
          </a:p>
        </p:txBody>
      </p:sp>
      <p:sp>
        <p:nvSpPr>
          <p:cNvPr id="3" name="Rectangle 2"/>
          <p:cNvSpPr/>
          <p:nvPr userDrawn="1"/>
        </p:nvSpPr>
        <p:spPr bwMode="hidden">
          <a:xfrm>
            <a:off x="2"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2" tIns="45722" rIns="45722" bIns="45722" numCol="1" spcCol="0" rtlCol="0" fromWordArt="0" anchor="ctr" anchorCtr="0" forceAA="0" compatLnSpc="1">
            <a:prstTxWarp prst="textNoShape">
              <a:avLst/>
            </a:prstTxWarp>
            <a:noAutofit/>
          </a:bodyPr>
          <a:lstStyle/>
          <a:p>
            <a:pPr algn="ctr" defTabSz="914102" fontAlgn="base">
              <a:spcBef>
                <a:spcPct val="0"/>
              </a:spcBef>
              <a:spcAft>
                <a:spcPct val="0"/>
              </a:spcAft>
            </a:pPr>
            <a:endParaRPr lang="en-US" sz="1765">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9" y="1221158"/>
            <a:ext cx="11887199" cy="2270177"/>
          </a:xfrm>
        </p:spPr>
        <p:txBody>
          <a:bodyPr/>
          <a:lstStyle>
            <a:lvl1pPr marL="0" indent="0">
              <a:buNone/>
              <a:defRPr sz="3235">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1pPr>
            <a:lvl2pPr marL="339726" indent="0">
              <a:buNone/>
              <a:defRPr>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2pPr>
            <a:lvl3pPr marL="573090" indent="0">
              <a:buNone/>
              <a:defRPr>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3pPr>
            <a:lvl4pPr marL="798516" indent="0">
              <a:buNone/>
              <a:defRPr>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4pPr>
            <a:lvl5pPr marL="1030292" indent="0">
              <a:buNone/>
              <a:defRPr>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78245848"/>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losing logo slide">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9" y="6220609"/>
            <a:ext cx="4572000" cy="477054"/>
          </a:xfrm>
          <a:prstGeom prst="rect">
            <a:avLst/>
          </a:prstGeom>
          <a:noFill/>
          <a:ln w="12700">
            <a:noFill/>
            <a:miter lim="800000"/>
            <a:headEnd type="none" w="sm" len="sm"/>
            <a:tailEnd type="none" w="sm" len="sm"/>
          </a:ln>
          <a:effectLst/>
        </p:spPr>
        <p:txBody>
          <a:bodyPr vert="horz" wrap="square" lIns="179285" tIns="179285" rIns="179285" bIns="179285" numCol="1" anchor="t" anchorCtr="0" compatLnSpc="1">
            <a:prstTxWarp prst="textNoShape">
              <a:avLst/>
            </a:prstTxWarp>
            <a:spAutoFit/>
          </a:bodyPr>
          <a:lstStyle/>
          <a:p>
            <a:pPr defTabSz="913924" eaLnBrk="0" hangingPunct="0"/>
            <a:r>
              <a:rPr lang="en-US" sz="686">
                <a:gradFill>
                  <a:gsLst>
                    <a:gs pos="0">
                      <a:schemeClr val="tx1"/>
                    </a:gs>
                    <a:gs pos="100000">
                      <a:schemeClr val="tx1"/>
                    </a:gs>
                  </a:gsLst>
                  <a:lin ang="5400000" scaled="0"/>
                </a:gradFill>
                <a:cs typeface="Segoe UI" pitchFamily="34" charset="0"/>
              </a:rPr>
              <a:t>© Copyright Microsoft Corporation. All rights reserved. </a:t>
            </a:r>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black">
          <a:xfrm>
            <a:off x="457582" y="484854"/>
            <a:ext cx="1452989" cy="310896"/>
          </a:xfrm>
          <a:prstGeom prst="rect">
            <a:avLst/>
          </a:prstGeom>
        </p:spPr>
      </p:pic>
    </p:spTree>
    <p:extLst>
      <p:ext uri="{BB962C8B-B14F-4D97-AF65-F5344CB8AC3E}">
        <p14:creationId xmlns:p14="http://schemas.microsoft.com/office/powerpoint/2010/main" val="279685296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ck Notes slide Layout">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9" y="1212852"/>
            <a:ext cx="11887200" cy="2443746"/>
          </a:xfrm>
          <a:prstGeom prst="rect">
            <a:avLst/>
          </a:prstGeom>
        </p:spPr>
        <p:txBody>
          <a:bodyPr/>
          <a:lstStyle>
            <a:lvl1pPr marL="284790" indent="-284790">
              <a:buClr>
                <a:schemeClr val="tx1"/>
              </a:buClr>
              <a:buSzPct val="90000"/>
              <a:buFont typeface="Arial" pitchFamily="34" charset="0"/>
              <a:buChar char="•"/>
              <a:defRPr sz="3529">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60241" indent="-275453">
              <a:buClr>
                <a:schemeClr val="tx1"/>
              </a:buClr>
              <a:buSzPct val="90000"/>
              <a:buFont typeface="Arial" pitchFamily="34" charset="0"/>
              <a:buChar char="•"/>
              <a:defRPr sz="3137">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45031" indent="-284790">
              <a:buClr>
                <a:schemeClr val="tx1"/>
              </a:buClr>
              <a:buSzPct val="90000"/>
              <a:buFont typeface="Arial" pitchFamily="34" charset="0"/>
              <a:buChar char="•"/>
              <a:defRPr sz="2745">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69128" indent="-224097">
              <a:buClr>
                <a:schemeClr val="tx1"/>
              </a:buClr>
              <a:buSzPct val="90000"/>
              <a:buFont typeface="Arial" pitchFamily="34" charset="0"/>
              <a:buChar char="•"/>
              <a:defRPr sz="2353">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293225" indent="-224097">
              <a:buClr>
                <a:schemeClr val="tx1"/>
              </a:buClr>
              <a:buSzPct val="90000"/>
              <a:buFont typeface="Arial" pitchFamily="34" charset="0"/>
              <a:buChar char="•"/>
              <a:defRPr sz="1961">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a:t>Use this Layout for Speaker Notes slides</a:t>
            </a:r>
          </a:p>
          <a:p>
            <a:pPr lvl="1"/>
            <a:r>
              <a:rPr lang="en-US"/>
              <a:t>Second level</a:t>
            </a:r>
          </a:p>
          <a:p>
            <a:pPr lvl="2"/>
            <a:r>
              <a:rPr lang="en-US"/>
              <a:t>Third level</a:t>
            </a:r>
          </a:p>
          <a:p>
            <a:pPr lvl="3"/>
            <a:r>
              <a:rPr lang="en-US"/>
              <a:t>Fourth level</a:t>
            </a:r>
          </a:p>
          <a:p>
            <a:pPr lvl="4"/>
            <a:r>
              <a:rPr lang="en-US"/>
              <a:t>Fifth level</a:t>
            </a:r>
          </a:p>
        </p:txBody>
      </p:sp>
      <p:sp>
        <p:nvSpPr>
          <p:cNvPr id="4" name="Text Placeholder 6"/>
          <p:cNvSpPr>
            <a:spLocks noGrp="1"/>
          </p:cNvSpPr>
          <p:nvPr>
            <p:ph type="body" sz="quarter" idx="11" hasCustomPrompt="1"/>
          </p:nvPr>
        </p:nvSpPr>
        <p:spPr>
          <a:xfrm>
            <a:off x="2" y="6363077"/>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627"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p>
        </p:txBody>
      </p:sp>
    </p:spTree>
    <p:extLst>
      <p:ext uri="{BB962C8B-B14F-4D97-AF65-F5344CB8AC3E}">
        <p14:creationId xmlns:p14="http://schemas.microsoft.com/office/powerpoint/2010/main" val="173154808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7" name="Rectangle 6"/>
          <p:cNvSpPr/>
          <p:nvPr userDrawn="1"/>
        </p:nvSpPr>
        <p:spPr>
          <a:xfrm>
            <a:off x="204033" y="169565"/>
            <a:ext cx="11998372" cy="6685719"/>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154920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7_Title Only">
    <p:bg>
      <p:bgPr>
        <a:solidFill>
          <a:schemeClr val="bg1"/>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7A581C7-9EE7-4893-A8FF-B984BE30019A}"/>
              </a:ext>
            </a:extLst>
          </p:cNvPr>
          <p:cNvSpPr>
            <a:spLocks noGrp="1"/>
          </p:cNvSpPr>
          <p:nvPr>
            <p:ph type="title"/>
          </p:nvPr>
        </p:nvSpPr>
        <p:spPr>
          <a:xfrm>
            <a:off x="2197243" y="295275"/>
            <a:ext cx="9966960" cy="917575"/>
          </a:xfrm>
        </p:spPr>
        <p:txBody>
          <a:bodyPr lIns="182880"/>
          <a:lstStyle>
            <a:lvl1pPr>
              <a:defRPr sz="3599" spc="-50" baseline="0">
                <a:solidFill>
                  <a:schemeClr val="tx1"/>
                </a:solidFill>
              </a:defRPr>
            </a:lvl1pPr>
          </a:lstStyle>
          <a:p>
            <a:r>
              <a:rPr lang="en-US"/>
              <a:t>Click to edit Master title style</a:t>
            </a:r>
          </a:p>
        </p:txBody>
      </p:sp>
    </p:spTree>
    <p:extLst>
      <p:ext uri="{BB962C8B-B14F-4D97-AF65-F5344CB8AC3E}">
        <p14:creationId xmlns:p14="http://schemas.microsoft.com/office/powerpoint/2010/main" val="4239034781"/>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8_Title Only">
    <p:bg>
      <p:bgPr>
        <a:solidFill>
          <a:schemeClr val="bg1"/>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7A581C7-9EE7-4893-A8FF-B984BE30019A}"/>
              </a:ext>
            </a:extLst>
          </p:cNvPr>
          <p:cNvSpPr>
            <a:spLocks noGrp="1"/>
          </p:cNvSpPr>
          <p:nvPr>
            <p:ph type="title"/>
          </p:nvPr>
        </p:nvSpPr>
        <p:spPr>
          <a:xfrm>
            <a:off x="2197243" y="295275"/>
            <a:ext cx="9966960" cy="917575"/>
          </a:xfrm>
        </p:spPr>
        <p:txBody>
          <a:bodyPr lIns="182880"/>
          <a:lstStyle>
            <a:lvl1pPr>
              <a:defRPr sz="3599" spc="-50" baseline="0">
                <a:solidFill>
                  <a:schemeClr val="tx1"/>
                </a:solidFill>
              </a:defRPr>
            </a:lvl1pPr>
          </a:lstStyle>
          <a:p>
            <a:r>
              <a:rPr lang="en-US"/>
              <a:t>Click to edit Master title style</a:t>
            </a:r>
          </a:p>
        </p:txBody>
      </p:sp>
    </p:spTree>
    <p:extLst>
      <p:ext uri="{BB962C8B-B14F-4D97-AF65-F5344CB8AC3E}">
        <p14:creationId xmlns:p14="http://schemas.microsoft.com/office/powerpoint/2010/main" val="1595143560"/>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9_Title Only">
    <p:bg>
      <p:bgPr>
        <a:solidFill>
          <a:schemeClr val="bg1"/>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7A581C7-9EE7-4893-A8FF-B984BE30019A}"/>
              </a:ext>
            </a:extLst>
          </p:cNvPr>
          <p:cNvSpPr>
            <a:spLocks noGrp="1"/>
          </p:cNvSpPr>
          <p:nvPr>
            <p:ph type="title"/>
          </p:nvPr>
        </p:nvSpPr>
        <p:spPr>
          <a:xfrm>
            <a:off x="2197243" y="295275"/>
            <a:ext cx="9966960" cy="917575"/>
          </a:xfrm>
        </p:spPr>
        <p:txBody>
          <a:bodyPr lIns="182880"/>
          <a:lstStyle>
            <a:lvl1pPr>
              <a:defRPr sz="3599" spc="-50" baseline="0">
                <a:solidFill>
                  <a:schemeClr val="tx1"/>
                </a:solidFill>
              </a:defRPr>
            </a:lvl1pPr>
          </a:lstStyle>
          <a:p>
            <a:r>
              <a:rPr lang="en-US"/>
              <a:t>Click to edit Master title style</a:t>
            </a:r>
          </a:p>
        </p:txBody>
      </p:sp>
    </p:spTree>
    <p:extLst>
      <p:ext uri="{BB962C8B-B14F-4D97-AF65-F5344CB8AC3E}">
        <p14:creationId xmlns:p14="http://schemas.microsoft.com/office/powerpoint/2010/main" val="129799356"/>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5294" spc="-98" baseline="0">
                <a:gradFill>
                  <a:gsLst>
                    <a:gs pos="62564">
                      <a:schemeClr val="tx1"/>
                    </a:gs>
                    <a:gs pos="55000">
                      <a:schemeClr val="tx1"/>
                    </a:gs>
                  </a:gsLst>
                  <a:lin ang="5400000" scaled="0"/>
                </a:gradFill>
              </a:defRPr>
            </a:lvl1pPr>
          </a:lstStyle>
          <a:p>
            <a:r>
              <a:rPr lang="en-US"/>
              <a:t>Presentation title</a:t>
            </a:r>
          </a:p>
        </p:txBody>
      </p:sp>
      <p:sp>
        <p:nvSpPr>
          <p:cNvPr id="5" name="Text Placeholder 4"/>
          <p:cNvSpPr>
            <a:spLocks noGrp="1"/>
          </p:cNvSpPr>
          <p:nvPr>
            <p:ph type="body" sz="quarter" idx="12" hasCustomPrompt="1"/>
          </p:nvPr>
        </p:nvSpPr>
        <p:spPr>
          <a:xfrm>
            <a:off x="274703" y="3955786"/>
            <a:ext cx="7315137" cy="1828007"/>
          </a:xfrm>
          <a:noFill/>
        </p:spPr>
        <p:txBody>
          <a:bodyPr lIns="164592" tIns="109728" rIns="164592" bIns="109728">
            <a:noAutofit/>
          </a:bodyPr>
          <a:lstStyle>
            <a:lvl1pPr marL="0" indent="0">
              <a:spcBef>
                <a:spcPts val="0"/>
              </a:spcBef>
              <a:buNone/>
              <a:defRPr sz="3137" spc="0" baseline="0">
                <a:gradFill>
                  <a:gsLst>
                    <a:gs pos="91000">
                      <a:schemeClr val="tx1"/>
                    </a:gs>
                    <a:gs pos="0">
                      <a:schemeClr val="tx1"/>
                    </a:gs>
                  </a:gsLst>
                  <a:lin ang="5400000" scaled="0"/>
                </a:gradFill>
                <a:latin typeface="+mn-lt"/>
              </a:defRPr>
            </a:lvl1pPr>
          </a:lstStyle>
          <a:p>
            <a:pPr lvl="0"/>
            <a:r>
              <a:rPr lang="en-US"/>
              <a:t>Speaker name</a:t>
            </a: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black">
          <a:xfrm>
            <a:off x="457582" y="6208933"/>
            <a:ext cx="1452989" cy="310896"/>
          </a:xfrm>
          <a:prstGeom prst="rect">
            <a:avLst/>
          </a:prstGeom>
        </p:spPr>
      </p:pic>
    </p:spTree>
    <p:extLst>
      <p:ext uri="{BB962C8B-B14F-4D97-AF65-F5344CB8AC3E}">
        <p14:creationId xmlns:p14="http://schemas.microsoft.com/office/powerpoint/2010/main" val="80737702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0_Title Only">
    <p:bg>
      <p:bgPr>
        <a:solidFill>
          <a:schemeClr val="bg1"/>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7A581C7-9EE7-4893-A8FF-B984BE30019A}"/>
              </a:ext>
            </a:extLst>
          </p:cNvPr>
          <p:cNvSpPr>
            <a:spLocks noGrp="1"/>
          </p:cNvSpPr>
          <p:nvPr>
            <p:ph type="title"/>
          </p:nvPr>
        </p:nvSpPr>
        <p:spPr>
          <a:xfrm>
            <a:off x="2197243" y="295275"/>
            <a:ext cx="9966960" cy="917575"/>
          </a:xfrm>
        </p:spPr>
        <p:txBody>
          <a:bodyPr lIns="182880"/>
          <a:lstStyle>
            <a:lvl1pPr>
              <a:defRPr sz="3599" spc="-50" baseline="0">
                <a:solidFill>
                  <a:schemeClr val="tx1"/>
                </a:solidFill>
              </a:defRPr>
            </a:lvl1pPr>
          </a:lstStyle>
          <a:p>
            <a:r>
              <a:rPr lang="en-US"/>
              <a:t>Click to edit Master title style</a:t>
            </a:r>
          </a:p>
        </p:txBody>
      </p:sp>
    </p:spTree>
    <p:extLst>
      <p:ext uri="{BB962C8B-B14F-4D97-AF65-F5344CB8AC3E}">
        <p14:creationId xmlns:p14="http://schemas.microsoft.com/office/powerpoint/2010/main" val="1952959649"/>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1_Title Only">
    <p:bg>
      <p:bgPr>
        <a:solidFill>
          <a:schemeClr val="bg1"/>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7A581C7-9EE7-4893-A8FF-B984BE30019A}"/>
              </a:ext>
            </a:extLst>
          </p:cNvPr>
          <p:cNvSpPr>
            <a:spLocks noGrp="1"/>
          </p:cNvSpPr>
          <p:nvPr>
            <p:ph type="title"/>
          </p:nvPr>
        </p:nvSpPr>
        <p:spPr>
          <a:xfrm>
            <a:off x="2197243" y="295275"/>
            <a:ext cx="9966960" cy="917575"/>
          </a:xfrm>
        </p:spPr>
        <p:txBody>
          <a:bodyPr lIns="182880"/>
          <a:lstStyle>
            <a:lvl1pPr>
              <a:defRPr sz="3599" spc="-50" baseline="0">
                <a:solidFill>
                  <a:schemeClr val="tx1"/>
                </a:solidFill>
              </a:defRPr>
            </a:lvl1pPr>
          </a:lstStyle>
          <a:p>
            <a:r>
              <a:rPr lang="en-US"/>
              <a:t>Click to edit Master title style</a:t>
            </a:r>
          </a:p>
        </p:txBody>
      </p:sp>
    </p:spTree>
    <p:extLst>
      <p:ext uri="{BB962C8B-B14F-4D97-AF65-F5344CB8AC3E}">
        <p14:creationId xmlns:p14="http://schemas.microsoft.com/office/powerpoint/2010/main" val="471426901"/>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3_Title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6DB4A430-C342-4F7F-A112-CD52E05D4E61}"/>
              </a:ext>
            </a:extLst>
          </p:cNvPr>
          <p:cNvSpPr>
            <a:spLocks noGrp="1"/>
          </p:cNvSpPr>
          <p:nvPr>
            <p:ph type="ftr" sz="quarter" idx="10"/>
          </p:nvPr>
        </p:nvSpPr>
        <p:spPr/>
        <p:txBody>
          <a:bodyPr/>
          <a:lstStyle/>
          <a:p>
            <a:r>
              <a:rPr lang="en-US"/>
              <a:t>Microsoft confidential - INTERNAL USE ONLY</a:t>
            </a:r>
          </a:p>
        </p:txBody>
      </p:sp>
      <p:sp>
        <p:nvSpPr>
          <p:cNvPr id="4" name="Slide Number Placeholder 3">
            <a:extLst>
              <a:ext uri="{FF2B5EF4-FFF2-40B4-BE49-F238E27FC236}">
                <a16:creationId xmlns:a16="http://schemas.microsoft.com/office/drawing/2014/main" id="{3600C3B3-4F10-4E88-B027-2E706D8CDE21}"/>
              </a:ext>
            </a:extLst>
          </p:cNvPr>
          <p:cNvSpPr>
            <a:spLocks noGrp="1"/>
          </p:cNvSpPr>
          <p:nvPr>
            <p:ph type="sldNum" sz="quarter" idx="11"/>
          </p:nvPr>
        </p:nvSpPr>
        <p:spPr/>
        <p:txBody>
          <a:bodyPr/>
          <a:lstStyle/>
          <a:p>
            <a:fld id="{33DBC093-5EBC-4BD1-9024-3E8B29292139}" type="slidenum">
              <a:rPr lang="en-US" smtClean="0"/>
              <a:t>‹#›</a:t>
            </a:fld>
            <a:endParaRPr lang="en-US"/>
          </a:p>
        </p:txBody>
      </p:sp>
    </p:spTree>
    <p:extLst>
      <p:ext uri="{BB962C8B-B14F-4D97-AF65-F5344CB8AC3E}">
        <p14:creationId xmlns:p14="http://schemas.microsoft.com/office/powerpoint/2010/main" val="2246758366"/>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92AB1-6822-4906-894A-EC56D75B19C3}"/>
              </a:ext>
            </a:extLst>
          </p:cNvPr>
          <p:cNvSpPr>
            <a:spLocks noGrp="1"/>
          </p:cNvSpPr>
          <p:nvPr>
            <p:ph type="title"/>
          </p:nvPr>
        </p:nvSpPr>
        <p:spPr>
          <a:xfrm>
            <a:off x="855009" y="372396"/>
            <a:ext cx="10726460" cy="1043363"/>
          </a:xfrm>
          <a:prstGeom prst="rect">
            <a:avLst/>
          </a:prstGeom>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2AD89C96-8A73-46C9-87B2-06094FB9F14B}"/>
              </a:ext>
            </a:extLst>
          </p:cNvPr>
          <p:cNvSpPr>
            <a:spLocks noGrp="1"/>
          </p:cNvSpPr>
          <p:nvPr>
            <p:ph type="sldNum" sz="quarter" idx="10"/>
          </p:nvPr>
        </p:nvSpPr>
        <p:spPr/>
        <p:txBody>
          <a:bodyPr/>
          <a:lstStyle/>
          <a:p>
            <a:fld id="{010A403A-C50C-3C41-8610-9E29C5CF177C}" type="slidenum">
              <a:rPr lang="en-US" smtClean="0"/>
              <a:pPr/>
              <a:t>‹#›</a:t>
            </a:fld>
            <a:endParaRPr lang="en-US"/>
          </a:p>
        </p:txBody>
      </p:sp>
    </p:spTree>
    <p:extLst>
      <p:ext uri="{BB962C8B-B14F-4D97-AF65-F5344CB8AC3E}">
        <p14:creationId xmlns:p14="http://schemas.microsoft.com/office/powerpoint/2010/main" val="3129936174"/>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4_Title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6DB4A430-C342-4F7F-A112-CD52E05D4E61}"/>
              </a:ext>
            </a:extLst>
          </p:cNvPr>
          <p:cNvSpPr>
            <a:spLocks noGrp="1"/>
          </p:cNvSpPr>
          <p:nvPr>
            <p:ph type="ftr" sz="quarter" idx="10"/>
          </p:nvPr>
        </p:nvSpPr>
        <p:spPr/>
        <p:txBody>
          <a:bodyPr/>
          <a:lstStyle/>
          <a:p>
            <a:r>
              <a:rPr lang="en-US"/>
              <a:t>Microsoft confidential - INTERNAL USE ONLY</a:t>
            </a:r>
          </a:p>
        </p:txBody>
      </p:sp>
      <p:sp>
        <p:nvSpPr>
          <p:cNvPr id="4" name="Slide Number Placeholder 3">
            <a:extLst>
              <a:ext uri="{FF2B5EF4-FFF2-40B4-BE49-F238E27FC236}">
                <a16:creationId xmlns:a16="http://schemas.microsoft.com/office/drawing/2014/main" id="{3600C3B3-4F10-4E88-B027-2E706D8CDE21}"/>
              </a:ext>
            </a:extLst>
          </p:cNvPr>
          <p:cNvSpPr>
            <a:spLocks noGrp="1"/>
          </p:cNvSpPr>
          <p:nvPr>
            <p:ph type="sldNum" sz="quarter" idx="11"/>
          </p:nvPr>
        </p:nvSpPr>
        <p:spPr/>
        <p:txBody>
          <a:bodyPr/>
          <a:lstStyle/>
          <a:p>
            <a:fld id="{33DBC093-5EBC-4BD1-9024-3E8B29292139}" type="slidenum">
              <a:rPr lang="en-US" smtClean="0"/>
              <a:t>‹#›</a:t>
            </a:fld>
            <a:endParaRPr lang="en-US"/>
          </a:p>
        </p:txBody>
      </p:sp>
    </p:spTree>
    <p:extLst>
      <p:ext uri="{BB962C8B-B14F-4D97-AF65-F5344CB8AC3E}">
        <p14:creationId xmlns:p14="http://schemas.microsoft.com/office/powerpoint/2010/main" val="578456839"/>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6_Title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6DB4A430-C342-4F7F-A112-CD52E05D4E61}"/>
              </a:ext>
            </a:extLst>
          </p:cNvPr>
          <p:cNvSpPr>
            <a:spLocks noGrp="1"/>
          </p:cNvSpPr>
          <p:nvPr>
            <p:ph type="ftr" sz="quarter" idx="10"/>
          </p:nvPr>
        </p:nvSpPr>
        <p:spPr/>
        <p:txBody>
          <a:bodyPr/>
          <a:lstStyle/>
          <a:p>
            <a:r>
              <a:rPr lang="en-US"/>
              <a:t>Microsoft confidential - INTERNAL USE ONLY</a:t>
            </a:r>
          </a:p>
        </p:txBody>
      </p:sp>
      <p:sp>
        <p:nvSpPr>
          <p:cNvPr id="4" name="Slide Number Placeholder 3">
            <a:extLst>
              <a:ext uri="{FF2B5EF4-FFF2-40B4-BE49-F238E27FC236}">
                <a16:creationId xmlns:a16="http://schemas.microsoft.com/office/drawing/2014/main" id="{3600C3B3-4F10-4E88-B027-2E706D8CDE21}"/>
              </a:ext>
            </a:extLst>
          </p:cNvPr>
          <p:cNvSpPr>
            <a:spLocks noGrp="1"/>
          </p:cNvSpPr>
          <p:nvPr>
            <p:ph type="sldNum" sz="quarter" idx="11"/>
          </p:nvPr>
        </p:nvSpPr>
        <p:spPr/>
        <p:txBody>
          <a:bodyPr/>
          <a:lstStyle/>
          <a:p>
            <a:fld id="{33DBC093-5EBC-4BD1-9024-3E8B29292139}" type="slidenum">
              <a:rPr lang="en-US" smtClean="0"/>
              <a:t>‹#›</a:t>
            </a:fld>
            <a:endParaRPr lang="en-US"/>
          </a:p>
        </p:txBody>
      </p:sp>
    </p:spTree>
    <p:extLst>
      <p:ext uri="{BB962C8B-B14F-4D97-AF65-F5344CB8AC3E}">
        <p14:creationId xmlns:p14="http://schemas.microsoft.com/office/powerpoint/2010/main" val="2948332080"/>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5"/>
          <p:cNvSpPr>
            <a:spLocks noGrp="1"/>
          </p:cNvSpPr>
          <p:nvPr>
            <p:ph type="body" sz="quarter" idx="10"/>
          </p:nvPr>
        </p:nvSpPr>
        <p:spPr>
          <a:xfrm>
            <a:off x="274640" y="1212852"/>
            <a:ext cx="11887200" cy="2025170"/>
          </a:xfrm>
        </p:spPr>
        <p:txBody>
          <a:bodyPr/>
          <a:lstStyle>
            <a:lvl1pPr marL="0" indent="0">
              <a:buNone/>
              <a:defRPr>
                <a:gradFill>
                  <a:gsLst>
                    <a:gs pos="1250">
                      <a:schemeClr val="tx2"/>
                    </a:gs>
                    <a:gs pos="99000">
                      <a:schemeClr val="tx2"/>
                    </a:gs>
                  </a:gsLst>
                  <a:lin ang="5400000" scaled="0"/>
                </a:gradFill>
              </a:defRPr>
            </a:lvl1pPr>
            <a:lvl2pPr marL="0" indent="0">
              <a:buFontTx/>
              <a:buNone/>
              <a:defRPr sz="2000"/>
            </a:lvl2pPr>
            <a:lvl3pPr marL="228513" indent="0">
              <a:buNone/>
              <a:defRPr/>
            </a:lvl3pPr>
            <a:lvl4pPr marL="457024" indent="0">
              <a:buNone/>
              <a:defRPr/>
            </a:lvl4pPr>
            <a:lvl5pPr marL="685537"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78760095"/>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5"/>
          <p:cNvSpPr>
            <a:spLocks noGrp="1"/>
          </p:cNvSpPr>
          <p:nvPr>
            <p:ph type="body" sz="quarter" idx="10"/>
          </p:nvPr>
        </p:nvSpPr>
        <p:spPr>
          <a:xfrm>
            <a:off x="274640" y="1212852"/>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513" indent="0">
              <a:buNone/>
              <a:defRPr/>
            </a:lvl3pPr>
            <a:lvl4pPr marL="457024" indent="0">
              <a:buNone/>
              <a:defRPr/>
            </a:lvl4pPr>
            <a:lvl5pPr marL="685537"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21451032"/>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40" y="1212852"/>
            <a:ext cx="11887200" cy="2025170"/>
          </a:xfrm>
        </p:spPr>
        <p:txBody>
          <a:bodyPr>
            <a:spAutoFit/>
          </a:bodyPr>
          <a:lstStyle>
            <a:lvl1pPr>
              <a:defRPr sz="3598">
                <a:gradFill>
                  <a:gsLst>
                    <a:gs pos="1250">
                      <a:schemeClr val="tx2"/>
                    </a:gs>
                    <a:gs pos="99000">
                      <a:schemeClr val="tx2"/>
                    </a:gs>
                  </a:gsLst>
                  <a:lin ang="5400000" scaled="0"/>
                </a:gradFill>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708015048"/>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40" y="1212852"/>
            <a:ext cx="11887200" cy="2025170"/>
          </a:xfrm>
        </p:spPr>
        <p:txBody>
          <a:bodyPr>
            <a:spAutoFit/>
          </a:bodyPr>
          <a:lstStyle>
            <a:lvl1pPr>
              <a:defRPr sz="3598"/>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1059590"/>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quare photo">
    <p:spTree>
      <p:nvGrpSpPr>
        <p:cNvPr id="1" name=""/>
        <p:cNvGrpSpPr/>
        <p:nvPr/>
      </p:nvGrpSpPr>
      <p:grpSpPr>
        <a:xfrm>
          <a:off x="0" y="0"/>
          <a:ext cx="0" cy="0"/>
          <a:chOff x="0" y="0"/>
          <a:chExt cx="0" cy="0"/>
        </a:xfrm>
      </p:grpSpPr>
      <p:sp>
        <p:nvSpPr>
          <p:cNvPr id="9" name="Title 1"/>
          <p:cNvSpPr>
            <a:spLocks noGrp="1"/>
          </p:cNvSpPr>
          <p:nvPr>
            <p:ph type="title" hasCustomPrompt="1"/>
          </p:nvPr>
        </p:nvSpPr>
        <p:spPr bwMode="auto">
          <a:xfrm>
            <a:off x="274702" y="2119179"/>
            <a:ext cx="4937760" cy="1835285"/>
          </a:xfrm>
          <a:noFill/>
        </p:spPr>
        <p:txBody>
          <a:bodyPr lIns="146304" tIns="91440" rIns="146304" bIns="91440" anchor="t" anchorCtr="0"/>
          <a:lstStyle>
            <a:lvl1pPr>
              <a:defRPr sz="4705" spc="-98" baseline="0">
                <a:gradFill>
                  <a:gsLst>
                    <a:gs pos="74359">
                      <a:schemeClr val="tx1"/>
                    </a:gs>
                    <a:gs pos="57576">
                      <a:schemeClr val="tx1"/>
                    </a:gs>
                  </a:gsLst>
                  <a:lin ang="5400000" scaled="0"/>
                </a:gradFill>
              </a:defRPr>
            </a:lvl1pPr>
          </a:lstStyle>
          <a:p>
            <a:r>
              <a:rPr lang="en-US"/>
              <a:t>Presentation title</a:t>
            </a:r>
          </a:p>
        </p:txBody>
      </p:sp>
      <p:sp>
        <p:nvSpPr>
          <p:cNvPr id="3" name="Text Placeholder 2"/>
          <p:cNvSpPr>
            <a:spLocks noGrp="1"/>
          </p:cNvSpPr>
          <p:nvPr>
            <p:ph type="body" sz="quarter" idx="14" hasCustomPrompt="1"/>
          </p:nvPr>
        </p:nvSpPr>
        <p:spPr bwMode="auto">
          <a:xfrm>
            <a:off x="273050" y="3954465"/>
            <a:ext cx="4937760" cy="731528"/>
          </a:xfrm>
        </p:spPr>
        <p:txBody>
          <a:bodyPr lIns="164592" tIns="109728" rIns="164592" bIns="109728">
            <a:noAutofit/>
          </a:bodyPr>
          <a:lstStyle>
            <a:lvl1pPr marL="0" indent="0">
              <a:spcBef>
                <a:spcPts val="0"/>
              </a:spcBef>
              <a:buNone/>
              <a:defRPr lang="en-US" sz="3137" kern="1200" spc="0" baseline="0" dirty="0">
                <a:gradFill>
                  <a:gsLst>
                    <a:gs pos="91000">
                      <a:schemeClr val="tx1"/>
                    </a:gs>
                    <a:gs pos="0">
                      <a:schemeClr val="tx1"/>
                    </a:gs>
                  </a:gsLst>
                  <a:lin ang="5400000" scaled="0"/>
                </a:gradFill>
                <a:latin typeface="+mn-lt"/>
                <a:ea typeface="+mn-ea"/>
                <a:cs typeface="+mn-cs"/>
              </a:defRPr>
            </a:lvl1pPr>
          </a:lstStyle>
          <a:p>
            <a:pPr marL="0" marR="0" lvl="0" indent="0" algn="l" defTabSz="914367" rtl="0" eaLnBrk="1" fontAlgn="auto" latinLnBrk="0" hangingPunct="1">
              <a:lnSpc>
                <a:spcPct val="90000"/>
              </a:lnSpc>
              <a:spcBef>
                <a:spcPts val="0"/>
              </a:spcBef>
              <a:spcAft>
                <a:spcPts val="0"/>
              </a:spcAft>
              <a:buClrTx/>
              <a:buSzPct val="90000"/>
              <a:buFont typeface="Arial" pitchFamily="34" charset="0"/>
              <a:buNone/>
              <a:tabLst/>
            </a:pPr>
            <a:r>
              <a:rPr lang="en-US"/>
              <a:t>Speaker name</a:t>
            </a:r>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black">
          <a:xfrm>
            <a:off x="457582" y="6208933"/>
            <a:ext cx="1452989" cy="310896"/>
          </a:xfrm>
          <a:prstGeom prst="rect">
            <a:avLst/>
          </a:prstGeom>
        </p:spPr>
      </p:pic>
      <p:pic>
        <p:nvPicPr>
          <p:cNvPr id="6" name="Picture 5"/>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5440365" y="2"/>
            <a:ext cx="6994345" cy="6994524"/>
          </a:xfrm>
          <a:prstGeom prst="rect">
            <a:avLst/>
          </a:prstGeom>
        </p:spPr>
      </p:pic>
    </p:spTree>
    <p:extLst>
      <p:ext uri="{BB962C8B-B14F-4D97-AF65-F5344CB8AC3E}">
        <p14:creationId xmlns:p14="http://schemas.microsoft.com/office/powerpoint/2010/main" val="313866145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pos="3496"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274641" y="1212851"/>
            <a:ext cx="5486399" cy="1973212"/>
          </a:xfrm>
        </p:spPr>
        <p:txBody>
          <a:bodyPr wrap="square">
            <a:spAutoFit/>
          </a:bodyPr>
          <a:lstStyle>
            <a:lvl1pPr marL="0" indent="0">
              <a:spcBef>
                <a:spcPts val="1224"/>
              </a:spcBef>
              <a:buClr>
                <a:schemeClr val="tx1"/>
              </a:buClr>
              <a:buFont typeface="Wingdings" pitchFamily="2" charset="2"/>
              <a:buNone/>
              <a:defRPr sz="3598">
                <a:gradFill>
                  <a:gsLst>
                    <a:gs pos="1250">
                      <a:schemeClr val="tx2"/>
                    </a:gs>
                    <a:gs pos="99000">
                      <a:schemeClr val="tx2"/>
                    </a:gs>
                  </a:gsLst>
                  <a:lin ang="5400000" scaled="0"/>
                </a:gradFill>
              </a:defRPr>
            </a:lvl1pPr>
            <a:lvl2pPr marL="0" indent="0">
              <a:buNone/>
              <a:defRPr sz="2000"/>
            </a:lvl2pPr>
            <a:lvl3pPr marL="231686" indent="0">
              <a:buNone/>
              <a:tabLst/>
              <a:defRPr sz="2000"/>
            </a:lvl3pPr>
            <a:lvl4pPr marL="460198" indent="0">
              <a:buNone/>
              <a:defRPr/>
            </a:lvl4pPr>
            <a:lvl5pPr marL="685537"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p:cNvSpPr>
            <a:spLocks noGrp="1"/>
          </p:cNvSpPr>
          <p:nvPr>
            <p:ph type="body" sz="quarter" idx="11"/>
          </p:nvPr>
        </p:nvSpPr>
        <p:spPr>
          <a:xfrm>
            <a:off x="6675439" y="1212851"/>
            <a:ext cx="5486399" cy="1973212"/>
          </a:xfrm>
        </p:spPr>
        <p:txBody>
          <a:bodyPr wrap="square">
            <a:spAutoFit/>
          </a:bodyPr>
          <a:lstStyle>
            <a:lvl1pPr marL="0" indent="0">
              <a:spcBef>
                <a:spcPts val="1224"/>
              </a:spcBef>
              <a:buClr>
                <a:schemeClr val="tx1"/>
              </a:buClr>
              <a:buFont typeface="Wingdings" pitchFamily="2" charset="2"/>
              <a:buNone/>
              <a:defRPr sz="3598">
                <a:gradFill>
                  <a:gsLst>
                    <a:gs pos="1250">
                      <a:schemeClr val="tx2"/>
                    </a:gs>
                    <a:gs pos="99000">
                      <a:schemeClr val="tx2"/>
                    </a:gs>
                  </a:gsLst>
                  <a:lin ang="5400000" scaled="0"/>
                </a:gradFill>
              </a:defRPr>
            </a:lvl1pPr>
            <a:lvl2pPr marL="0" indent="0">
              <a:buNone/>
              <a:defRPr sz="2000"/>
            </a:lvl2pPr>
            <a:lvl3pPr marL="231686" indent="0">
              <a:buNone/>
              <a:tabLst/>
              <a:defRPr sz="2000"/>
            </a:lvl3pPr>
            <a:lvl4pPr marL="460198" indent="0">
              <a:buNone/>
              <a:defRPr/>
            </a:lvl4pPr>
            <a:lvl5pPr marL="685537"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29715951"/>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274641" y="1212851"/>
            <a:ext cx="5486399" cy="1973212"/>
          </a:xfrm>
        </p:spPr>
        <p:txBody>
          <a:bodyPr wrap="square">
            <a:spAutoFit/>
          </a:bodyPr>
          <a:lstStyle>
            <a:lvl1pPr marL="0" indent="0">
              <a:spcBef>
                <a:spcPts val="1224"/>
              </a:spcBef>
              <a:buClr>
                <a:schemeClr val="tx1"/>
              </a:buClr>
              <a:buFont typeface="Wingdings" pitchFamily="2" charset="2"/>
              <a:buNone/>
              <a:defRPr sz="3598"/>
            </a:lvl1pPr>
            <a:lvl2pPr marL="0" indent="0">
              <a:buNone/>
              <a:defRPr sz="2000"/>
            </a:lvl2pPr>
            <a:lvl3pPr marL="231686" indent="0">
              <a:buNone/>
              <a:tabLst/>
              <a:defRPr sz="2000"/>
            </a:lvl3pPr>
            <a:lvl4pPr marL="460198" indent="0">
              <a:buNone/>
              <a:defRPr/>
            </a:lvl4pPr>
            <a:lvl5pPr marL="685537"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p:cNvSpPr>
            <a:spLocks noGrp="1"/>
          </p:cNvSpPr>
          <p:nvPr>
            <p:ph type="body" sz="quarter" idx="11"/>
          </p:nvPr>
        </p:nvSpPr>
        <p:spPr>
          <a:xfrm>
            <a:off x="6675439" y="1212851"/>
            <a:ext cx="5486399" cy="1973212"/>
          </a:xfrm>
        </p:spPr>
        <p:txBody>
          <a:bodyPr wrap="square">
            <a:spAutoFit/>
          </a:bodyPr>
          <a:lstStyle>
            <a:lvl1pPr marL="0" indent="0">
              <a:spcBef>
                <a:spcPts val="1224"/>
              </a:spcBef>
              <a:buClr>
                <a:schemeClr val="tx1"/>
              </a:buClr>
              <a:buFont typeface="Wingdings" pitchFamily="2" charset="2"/>
              <a:buNone/>
              <a:defRPr sz="3598"/>
            </a:lvl1pPr>
            <a:lvl2pPr marL="0" indent="0">
              <a:buNone/>
              <a:defRPr sz="2000"/>
            </a:lvl2pPr>
            <a:lvl3pPr marL="231686" indent="0">
              <a:buNone/>
              <a:tabLst/>
              <a:defRPr sz="2000"/>
            </a:lvl3pPr>
            <a:lvl4pPr marL="460198" indent="0">
              <a:buNone/>
              <a:defRPr/>
            </a:lvl4pPr>
            <a:lvl5pPr marL="685537"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34493682"/>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274641" y="1212851"/>
            <a:ext cx="5486399" cy="1985506"/>
          </a:xfrm>
        </p:spPr>
        <p:txBody>
          <a:bodyPr wrap="square">
            <a:spAutoFit/>
          </a:bodyPr>
          <a:lstStyle>
            <a:lvl1pPr marL="287227" indent="-287227">
              <a:spcBef>
                <a:spcPts val="1224"/>
              </a:spcBef>
              <a:buClr>
                <a:schemeClr val="tx2"/>
              </a:buClr>
              <a:buFont typeface="Arial" pitchFamily="34" charset="0"/>
              <a:buChar char="•"/>
              <a:defRPr sz="3198">
                <a:gradFill>
                  <a:gsLst>
                    <a:gs pos="1250">
                      <a:schemeClr val="tx2"/>
                    </a:gs>
                    <a:gs pos="99000">
                      <a:schemeClr val="tx2"/>
                    </a:gs>
                  </a:gsLst>
                  <a:lin ang="5400000" scaled="0"/>
                </a:gradFill>
              </a:defRPr>
            </a:lvl1pPr>
            <a:lvl2pPr marL="530962" indent="-233105">
              <a:defRPr sz="2400"/>
            </a:lvl2pPr>
            <a:lvl3pPr marL="699316" indent="-168355">
              <a:tabLst/>
              <a:defRPr sz="2000"/>
            </a:lvl3pPr>
            <a:lvl4pPr marL="880619" indent="-181305">
              <a:defRPr/>
            </a:lvl4pPr>
            <a:lvl5pPr marL="1048973" indent="-168355">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p:cNvSpPr>
            <a:spLocks noGrp="1"/>
          </p:cNvSpPr>
          <p:nvPr>
            <p:ph type="body" sz="quarter" idx="11"/>
          </p:nvPr>
        </p:nvSpPr>
        <p:spPr>
          <a:xfrm>
            <a:off x="6675439" y="1212851"/>
            <a:ext cx="5486399" cy="1985506"/>
          </a:xfrm>
        </p:spPr>
        <p:txBody>
          <a:bodyPr wrap="square">
            <a:spAutoFit/>
          </a:bodyPr>
          <a:lstStyle>
            <a:lvl1pPr marL="287227" indent="-287227">
              <a:spcBef>
                <a:spcPts val="1224"/>
              </a:spcBef>
              <a:buClr>
                <a:schemeClr val="tx2"/>
              </a:buClr>
              <a:buFont typeface="Arial" pitchFamily="34" charset="0"/>
              <a:buChar char="•"/>
              <a:defRPr sz="3198">
                <a:gradFill>
                  <a:gsLst>
                    <a:gs pos="1250">
                      <a:schemeClr val="tx2"/>
                    </a:gs>
                    <a:gs pos="99000">
                      <a:schemeClr val="tx2"/>
                    </a:gs>
                  </a:gsLst>
                  <a:lin ang="5400000" scaled="0"/>
                </a:gradFill>
              </a:defRPr>
            </a:lvl1pPr>
            <a:lvl2pPr marL="530962" indent="-233105">
              <a:defRPr sz="2400"/>
            </a:lvl2pPr>
            <a:lvl3pPr marL="699316" indent="-168355">
              <a:tabLst/>
              <a:defRPr sz="2000"/>
            </a:lvl3pPr>
            <a:lvl4pPr marL="880619" indent="-181305">
              <a:defRPr/>
            </a:lvl4pPr>
            <a:lvl5pPr marL="1048973" indent="-168355">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76252757"/>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274641" y="1212851"/>
            <a:ext cx="5486399" cy="1985506"/>
          </a:xfrm>
        </p:spPr>
        <p:txBody>
          <a:bodyPr wrap="square">
            <a:spAutoFit/>
          </a:bodyPr>
          <a:lstStyle>
            <a:lvl1pPr marL="287227" indent="-287227">
              <a:spcBef>
                <a:spcPts val="1224"/>
              </a:spcBef>
              <a:buClr>
                <a:schemeClr val="tx1"/>
              </a:buClr>
              <a:buFont typeface="Arial" pitchFamily="34" charset="0"/>
              <a:buChar char="•"/>
              <a:defRPr sz="3198"/>
            </a:lvl1pPr>
            <a:lvl2pPr marL="530962" indent="-233105">
              <a:defRPr sz="2400"/>
            </a:lvl2pPr>
            <a:lvl3pPr marL="699316" indent="-168355">
              <a:tabLst/>
              <a:defRPr sz="2000"/>
            </a:lvl3pPr>
            <a:lvl4pPr marL="880619" indent="-181305">
              <a:defRPr/>
            </a:lvl4pPr>
            <a:lvl5pPr marL="1048973" indent="-168355">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p:cNvSpPr>
            <a:spLocks noGrp="1"/>
          </p:cNvSpPr>
          <p:nvPr>
            <p:ph type="body" sz="quarter" idx="11"/>
          </p:nvPr>
        </p:nvSpPr>
        <p:spPr>
          <a:xfrm>
            <a:off x="6675439" y="1212851"/>
            <a:ext cx="5486399" cy="1985506"/>
          </a:xfrm>
        </p:spPr>
        <p:txBody>
          <a:bodyPr wrap="square">
            <a:spAutoFit/>
          </a:bodyPr>
          <a:lstStyle>
            <a:lvl1pPr marL="287227" indent="-287227">
              <a:spcBef>
                <a:spcPts val="1224"/>
              </a:spcBef>
              <a:buClr>
                <a:schemeClr val="tx1"/>
              </a:buClr>
              <a:buFont typeface="Arial" pitchFamily="34" charset="0"/>
              <a:buChar char="•"/>
              <a:defRPr sz="3198"/>
            </a:lvl1pPr>
            <a:lvl2pPr marL="530962" indent="-233105">
              <a:defRPr sz="2400"/>
            </a:lvl2pPr>
            <a:lvl3pPr marL="699316" indent="-168355">
              <a:tabLst/>
              <a:defRPr sz="2000"/>
            </a:lvl3pPr>
            <a:lvl4pPr marL="880619" indent="-181305">
              <a:defRPr/>
            </a:lvl4pPr>
            <a:lvl5pPr marL="1048973" indent="-168355">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57272714"/>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11346473"/>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Demo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196" spc="-100" baseline="0">
                <a:gradFill>
                  <a:gsLst>
                    <a:gs pos="0">
                      <a:schemeClr val="tx1"/>
                    </a:gs>
                    <a:gs pos="100000">
                      <a:schemeClr val="tx1"/>
                    </a:gs>
                  </a:gsLst>
                  <a:lin ang="5400000" scaled="0"/>
                </a:gradFill>
              </a:defRPr>
            </a:lvl1pPr>
          </a:lstStyle>
          <a:p>
            <a:r>
              <a:rPr lang="en-US"/>
              <a:t>Demo title</a:t>
            </a:r>
          </a:p>
        </p:txBody>
      </p:sp>
      <p:sp>
        <p:nvSpPr>
          <p:cNvPr id="5" name="Text Placeholder 4"/>
          <p:cNvSpPr>
            <a:spLocks noGrp="1"/>
          </p:cNvSpPr>
          <p:nvPr>
            <p:ph type="body" sz="quarter" idx="12" hasCustomPrompt="1"/>
          </p:nvPr>
        </p:nvSpPr>
        <p:spPr>
          <a:xfrm>
            <a:off x="274640" y="3954465"/>
            <a:ext cx="10058401" cy="1829593"/>
          </a:xfrm>
          <a:noFill/>
        </p:spPr>
        <p:txBody>
          <a:bodyPr lIns="182880" tIns="146304" rIns="182880" bIns="146304">
            <a:noAutofit/>
          </a:bodyPr>
          <a:lstStyle>
            <a:lvl1pPr marL="0" indent="0">
              <a:spcBef>
                <a:spcPts val="0"/>
              </a:spcBef>
              <a:buNone/>
              <a:defRPr sz="3598" spc="0" baseline="0">
                <a:gradFill>
                  <a:gsLst>
                    <a:gs pos="0">
                      <a:schemeClr val="tx1"/>
                    </a:gs>
                    <a:gs pos="100000">
                      <a:schemeClr val="tx1"/>
                    </a:gs>
                  </a:gsLst>
                  <a:lin ang="5400000" scaled="0"/>
                </a:gradFill>
                <a:latin typeface="+mj-lt"/>
              </a:defRPr>
            </a:lvl1pPr>
          </a:lstStyle>
          <a:p>
            <a:pPr lvl="0"/>
            <a:r>
              <a:rPr lang="en-US"/>
              <a:t>Speaker Name</a:t>
            </a:r>
          </a:p>
        </p:txBody>
      </p:sp>
    </p:spTree>
    <p:extLst>
      <p:ext uri="{BB962C8B-B14F-4D97-AF65-F5344CB8AC3E}">
        <p14:creationId xmlns:p14="http://schemas.microsoft.com/office/powerpoint/2010/main" val="346617204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lang="en-US" sz="7196" b="0" kern="1200" cap="none" spc="-100" baseline="0" dirty="0">
                <a:ln w="3175">
                  <a:noFill/>
                </a:ln>
                <a:gradFill>
                  <a:gsLst>
                    <a:gs pos="0">
                      <a:schemeClr val="tx1"/>
                    </a:gs>
                    <a:gs pos="100000">
                      <a:schemeClr val="tx1"/>
                    </a:gs>
                  </a:gsLst>
                  <a:lin ang="5400000" scaled="0"/>
                </a:gradFill>
                <a:effectLst/>
                <a:latin typeface="+mj-lt"/>
                <a:ea typeface="+mn-ea"/>
                <a:cs typeface="Segoe UI" pitchFamily="34" charset="0"/>
              </a:defRPr>
            </a:lvl1pPr>
          </a:lstStyle>
          <a:p>
            <a:r>
              <a:rPr lang="en-US"/>
              <a:t>Video title</a:t>
            </a:r>
          </a:p>
        </p:txBody>
      </p:sp>
    </p:spTree>
    <p:extLst>
      <p:ext uri="{BB962C8B-B14F-4D97-AF65-F5344CB8AC3E}">
        <p14:creationId xmlns:p14="http://schemas.microsoft.com/office/powerpoint/2010/main" val="91776038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40" y="2125664"/>
            <a:ext cx="11887200" cy="1181862"/>
          </a:xfrm>
          <a:noFill/>
        </p:spPr>
        <p:txBody>
          <a:bodyPr tIns="91440" bIns="91440" anchor="t" anchorCtr="0">
            <a:spAutoFit/>
          </a:bodyPr>
          <a:lstStyle>
            <a:lvl1pPr>
              <a:defRPr sz="7196" spc="-100" baseline="0">
                <a:gradFill>
                  <a:gsLst>
                    <a:gs pos="100000">
                      <a:schemeClr val="tx1"/>
                    </a:gs>
                    <a:gs pos="0">
                      <a:schemeClr val="tx1"/>
                    </a:gs>
                  </a:gsLst>
                  <a:lin ang="5400000" scaled="0"/>
                </a:gradFill>
              </a:defRPr>
            </a:lvl1pPr>
          </a:lstStyle>
          <a:p>
            <a:r>
              <a:rPr lang="en-US"/>
              <a:t>Section title</a:t>
            </a:r>
          </a:p>
        </p:txBody>
      </p:sp>
    </p:spTree>
    <p:extLst>
      <p:ext uri="{BB962C8B-B14F-4D97-AF65-F5344CB8AC3E}">
        <p14:creationId xmlns:p14="http://schemas.microsoft.com/office/powerpoint/2010/main" val="307002674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40" y="2125664"/>
            <a:ext cx="11887200" cy="1181862"/>
          </a:xfrm>
          <a:noFill/>
        </p:spPr>
        <p:txBody>
          <a:bodyPr tIns="91440" bIns="91440" anchor="t" anchorCtr="0">
            <a:spAutoFit/>
          </a:bodyPr>
          <a:lstStyle>
            <a:lvl1pPr>
              <a:defRPr sz="7196" spc="-100" baseline="0">
                <a:gradFill>
                  <a:gsLst>
                    <a:gs pos="100000">
                      <a:schemeClr val="tx1"/>
                    </a:gs>
                    <a:gs pos="0">
                      <a:schemeClr val="tx1"/>
                    </a:gs>
                  </a:gsLst>
                  <a:lin ang="5400000" scaled="0"/>
                </a:gradFill>
              </a:defRPr>
            </a:lvl1pPr>
          </a:lstStyle>
          <a:p>
            <a:r>
              <a:rPr lang="en-US"/>
              <a:t>Section title</a:t>
            </a:r>
          </a:p>
        </p:txBody>
      </p:sp>
    </p:spTree>
    <p:extLst>
      <p:ext uri="{BB962C8B-B14F-4D97-AF65-F5344CB8AC3E}">
        <p14:creationId xmlns:p14="http://schemas.microsoft.com/office/powerpoint/2010/main" val="331626920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825991"/>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274640" y="1212850"/>
            <a:ext cx="11888787" cy="2308324"/>
          </a:xfrm>
        </p:spPr>
        <p:txBody>
          <a:bodyPr>
            <a:spAutoFit/>
          </a:bodyPr>
          <a:lstStyle>
            <a:lvl1pPr marL="0" indent="0">
              <a:buNone/>
              <a:defRPr/>
            </a:lvl1pPr>
            <a:lvl2pPr marL="224097" indent="0">
              <a:buNone/>
              <a:defRPr/>
            </a:lvl2pPr>
            <a:lvl3pPr marL="448193" indent="0">
              <a:buNone/>
              <a:defRPr/>
            </a:lvl3pPr>
            <a:lvl4pPr marL="672290" indent="0">
              <a:buNone/>
              <a:defRPr/>
            </a:lvl4pPr>
            <a:lvl5pPr marL="896386"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Footer Placeholder 2">
            <a:extLst>
              <a:ext uri="{FF2B5EF4-FFF2-40B4-BE49-F238E27FC236}">
                <a16:creationId xmlns:a16="http://schemas.microsoft.com/office/drawing/2014/main" id="{33FD1A6F-BB11-4C8B-90C5-F21FB2643997}"/>
              </a:ext>
            </a:extLst>
          </p:cNvPr>
          <p:cNvSpPr>
            <a:spLocks noGrp="1"/>
          </p:cNvSpPr>
          <p:nvPr>
            <p:ph type="ftr" sz="quarter" idx="11"/>
          </p:nvPr>
        </p:nvSpPr>
        <p:spPr/>
        <p:txBody>
          <a:bodyPr/>
          <a:lstStyle/>
          <a:p>
            <a:r>
              <a:rPr lang="en-US"/>
              <a:t>Microsoft confidential - INTERNAL USE ONLY</a:t>
            </a:r>
          </a:p>
        </p:txBody>
      </p:sp>
      <p:sp>
        <p:nvSpPr>
          <p:cNvPr id="5" name="Slide Number Placeholder 4">
            <a:extLst>
              <a:ext uri="{FF2B5EF4-FFF2-40B4-BE49-F238E27FC236}">
                <a16:creationId xmlns:a16="http://schemas.microsoft.com/office/drawing/2014/main" id="{A97FCCFE-08AB-4DD2-B87A-870995B1813D}"/>
              </a:ext>
            </a:extLst>
          </p:cNvPr>
          <p:cNvSpPr>
            <a:spLocks noGrp="1"/>
          </p:cNvSpPr>
          <p:nvPr>
            <p:ph type="sldNum" sz="quarter" idx="12"/>
          </p:nvPr>
        </p:nvSpPr>
        <p:spPr/>
        <p:txBody>
          <a:bodyPr/>
          <a:lstStyle/>
          <a:p>
            <a:fld id="{33DBC093-5EBC-4BD1-9024-3E8B29292139}" type="slidenum">
              <a:rPr lang="en-US" smtClean="0"/>
              <a:t>‹#›</a:t>
            </a:fld>
            <a:endParaRPr lang="en-US"/>
          </a:p>
        </p:txBody>
      </p:sp>
    </p:spTree>
    <p:extLst>
      <p:ext uri="{BB962C8B-B14F-4D97-AF65-F5344CB8AC3E}">
        <p14:creationId xmlns:p14="http://schemas.microsoft.com/office/powerpoint/2010/main" val="1330195907"/>
      </p:ext>
    </p:extLst>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431963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005062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a:t>Slide for developer code</a:t>
            </a:r>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25" tIns="46625" rIns="46625" bIns="46625" numCol="1" spcCol="0" rtlCol="0" fromWordArt="0" anchor="ctr" anchorCtr="0" forceAA="0" compatLnSpc="1">
            <a:prstTxWarp prst="textNoShape">
              <a:avLst/>
            </a:prstTxWarp>
            <a:noAutofit/>
          </a:bodyPr>
          <a:lstStyle/>
          <a:p>
            <a:pPr marL="0" marR="0" lvl="0" indent="0" algn="ctr" defTabSz="932114"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5" name="Text Placeholder 4"/>
          <p:cNvSpPr>
            <a:spLocks noGrp="1"/>
          </p:cNvSpPr>
          <p:nvPr>
            <p:ph type="body" sz="quarter" idx="10"/>
          </p:nvPr>
        </p:nvSpPr>
        <p:spPr>
          <a:xfrm>
            <a:off x="274638" y="1221159"/>
            <a:ext cx="11887199" cy="1995931"/>
          </a:xfrm>
        </p:spPr>
        <p:txBody>
          <a:bodyPr/>
          <a:lstStyle>
            <a:lvl1pPr marL="0" indent="0">
              <a:buNone/>
              <a:defRPr sz="3298">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420"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381"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249"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59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25603092"/>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Title &amp; Content w/Bullets">
    <p:spTree>
      <p:nvGrpSpPr>
        <p:cNvPr id="1" name=""/>
        <p:cNvGrpSpPr/>
        <p:nvPr/>
      </p:nvGrpSpPr>
      <p:grpSpPr>
        <a:xfrm>
          <a:off x="0" y="0"/>
          <a:ext cx="0" cy="0"/>
          <a:chOff x="0" y="0"/>
          <a:chExt cx="0" cy="0"/>
        </a:xfrm>
      </p:grpSpPr>
      <p:sp>
        <p:nvSpPr>
          <p:cNvPr id="2" name="Title 1"/>
          <p:cNvSpPr>
            <a:spLocks noGrp="1"/>
          </p:cNvSpPr>
          <p:nvPr>
            <p:ph type="title"/>
          </p:nvPr>
        </p:nvSpPr>
        <p:spPr>
          <a:xfrm>
            <a:off x="529665" y="233152"/>
            <a:ext cx="11375536" cy="762786"/>
          </a:xfrm>
        </p:spPr>
        <p:txBody>
          <a:bodyPr/>
          <a:lstStyle>
            <a:lvl1pPr>
              <a:defRPr>
                <a:gradFill>
                  <a:gsLst>
                    <a:gs pos="1250">
                      <a:schemeClr val="tx2"/>
                    </a:gs>
                    <a:gs pos="100000">
                      <a:schemeClr val="tx2"/>
                    </a:gs>
                  </a:gsLst>
                  <a:lin ang="5400000" scaled="0"/>
                </a:gradFill>
              </a:defRPr>
            </a:lvl1pPr>
          </a:lstStyle>
          <a:p>
            <a:r>
              <a:rPr lang="en-US"/>
              <a:t>Click to edit Master title style</a:t>
            </a:r>
          </a:p>
        </p:txBody>
      </p:sp>
      <p:sp>
        <p:nvSpPr>
          <p:cNvPr id="5" name="Text Placeholder 4"/>
          <p:cNvSpPr>
            <a:spLocks noGrp="1"/>
          </p:cNvSpPr>
          <p:nvPr>
            <p:ph type="body" sz="quarter" idx="10"/>
          </p:nvPr>
        </p:nvSpPr>
        <p:spPr>
          <a:xfrm>
            <a:off x="529665" y="1476621"/>
            <a:ext cx="11375536" cy="2106474"/>
          </a:xfrm>
          <a:prstGeom prst="rect">
            <a:avLst/>
          </a:prstGeom>
        </p:spPr>
        <p:txBody>
          <a:bodyPr/>
          <a:lstStyle>
            <a:lvl1pPr marL="289622" indent="-289622">
              <a:buFont typeface="Wingdings" pitchFamily="2" charset="2"/>
              <a:buChar char=""/>
              <a:defRPr sz="4096"/>
            </a:lvl1pPr>
            <a:lvl2pPr marL="527472" indent="-237848">
              <a:buFont typeface="Wingdings" pitchFamily="2" charset="2"/>
              <a:buChar char=""/>
              <a:defRPr>
                <a:latin typeface="+mn-lt"/>
              </a:defRPr>
            </a:lvl2pPr>
            <a:lvl3pPr marL="755610" indent="-228139">
              <a:buFont typeface="Wingdings" pitchFamily="2" charset="2"/>
              <a:buChar char=""/>
              <a:tabLst/>
              <a:defRPr>
                <a:latin typeface="+mn-lt"/>
              </a:defRPr>
            </a:lvl3pPr>
            <a:lvl4pPr marL="931972" indent="-176363">
              <a:buFont typeface="Wingdings" pitchFamily="2" charset="2"/>
              <a:buChar char=""/>
              <a:defRPr>
                <a:latin typeface="+mn-lt"/>
              </a:defRPr>
            </a:lvl4pPr>
            <a:lvl5pPr marL="1108336" indent="-176363">
              <a:buFont typeface="Wingdings" pitchFamily="2" charset="2"/>
              <a:buChar char=""/>
              <a:tabLst/>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9"/>
          <p:cNvSpPr>
            <a:spLocks noGrp="1"/>
          </p:cNvSpPr>
          <p:nvPr>
            <p:ph type="sldNum" sz="quarter" idx="12"/>
          </p:nvPr>
        </p:nvSpPr>
        <p:spPr>
          <a:xfrm>
            <a:off x="531280" y="6526955"/>
            <a:ext cx="572078" cy="223825"/>
          </a:xfrm>
          <a:prstGeom prst="rect">
            <a:avLst/>
          </a:prstGeom>
        </p:spPr>
        <p:txBody>
          <a:bodyPr lIns="124337" tIns="62168" rIns="124337" bIns="62168" anchor="ctr"/>
          <a:lstStyle>
            <a:lvl1pPr algn="l">
              <a:defRPr sz="1598">
                <a:gradFill>
                  <a:gsLst>
                    <a:gs pos="100000">
                      <a:schemeClr val="bg2"/>
                    </a:gs>
                    <a:gs pos="0">
                      <a:schemeClr val="bg2"/>
                    </a:gs>
                  </a:gsLst>
                  <a:lin ang="5400000" scaled="0"/>
                </a:gradFill>
              </a:defRPr>
            </a:lvl1pPr>
          </a:lstStyle>
          <a:p>
            <a:pPr defTabSz="931934"/>
            <a:fld id="{727B4C2D-45E2-4621-8491-2995EB46A674}" type="slidenum">
              <a:rPr lang="en-US" smtClean="0">
                <a:gradFill>
                  <a:gsLst>
                    <a:gs pos="100000">
                      <a:srgbClr val="797A7D"/>
                    </a:gs>
                    <a:gs pos="0">
                      <a:srgbClr val="797A7D"/>
                    </a:gs>
                  </a:gsLst>
                  <a:lin ang="5400000" scaled="0"/>
                </a:gradFill>
              </a:rPr>
              <a:pPr defTabSz="931934"/>
              <a:t>‹#›</a:t>
            </a:fld>
            <a:endParaRPr lang="en-US">
              <a:gradFill>
                <a:gsLst>
                  <a:gs pos="100000">
                    <a:srgbClr val="797A7D"/>
                  </a:gs>
                  <a:gs pos="0">
                    <a:srgbClr val="797A7D"/>
                  </a:gs>
                </a:gsLst>
                <a:lin ang="5400000" scaled="0"/>
              </a:gradFill>
            </a:endParaRPr>
          </a:p>
        </p:txBody>
      </p:sp>
    </p:spTree>
    <p:extLst>
      <p:ext uri="{BB962C8B-B14F-4D97-AF65-F5344CB8AC3E}">
        <p14:creationId xmlns:p14="http://schemas.microsoft.com/office/powerpoint/2010/main" val="2909717902"/>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000000"/>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5399" spc="-100" baseline="0">
                <a:gradFill>
                  <a:gsLst>
                    <a:gs pos="62564">
                      <a:schemeClr val="tx1"/>
                    </a:gs>
                    <a:gs pos="55000">
                      <a:schemeClr val="tx1"/>
                    </a:gs>
                  </a:gsLst>
                  <a:lin ang="5400000" scaled="0"/>
                </a:gradFill>
              </a:defRPr>
            </a:lvl1pPr>
          </a:lstStyle>
          <a:p>
            <a:r>
              <a:rPr lang="en-US"/>
              <a:t>Presentation title</a:t>
            </a:r>
          </a:p>
        </p:txBody>
      </p:sp>
      <p:sp>
        <p:nvSpPr>
          <p:cNvPr id="5" name="Text Placeholder 4"/>
          <p:cNvSpPr>
            <a:spLocks noGrp="1"/>
          </p:cNvSpPr>
          <p:nvPr>
            <p:ph type="body" sz="quarter" idx="12" hasCustomPrompt="1"/>
          </p:nvPr>
        </p:nvSpPr>
        <p:spPr>
          <a:xfrm>
            <a:off x="274702" y="3955786"/>
            <a:ext cx="7315137" cy="1828007"/>
          </a:xfrm>
          <a:noFill/>
        </p:spPr>
        <p:txBody>
          <a:bodyPr lIns="164592" tIns="109728" rIns="164592" bIns="109728">
            <a:noAutofit/>
          </a:bodyPr>
          <a:lstStyle>
            <a:lvl1pPr marL="0" indent="0">
              <a:spcBef>
                <a:spcPts val="0"/>
              </a:spcBef>
              <a:buNone/>
              <a:defRPr sz="3199" spc="0" baseline="0">
                <a:gradFill>
                  <a:gsLst>
                    <a:gs pos="91000">
                      <a:schemeClr val="tx1"/>
                    </a:gs>
                    <a:gs pos="0">
                      <a:schemeClr val="tx1"/>
                    </a:gs>
                  </a:gsLst>
                  <a:lin ang="5400000" scaled="0"/>
                </a:gradFill>
                <a:latin typeface="+mn-lt"/>
              </a:defRPr>
            </a:lvl1pPr>
          </a:lstStyle>
          <a:p>
            <a:pPr lvl="0"/>
            <a:r>
              <a:rPr lang="en-US"/>
              <a:t>Speaker name</a:t>
            </a:r>
          </a:p>
        </p:txBody>
      </p:sp>
      <p:pic>
        <p:nvPicPr>
          <p:cNvPr id="6" name="MS logo white - EMF"/>
          <p:cNvPicPr>
            <a:picLocks noChangeAspect="1"/>
          </p:cNvPicPr>
          <p:nvPr userDrawn="1"/>
        </p:nvPicPr>
        <p:blipFill>
          <a:blip r:embed="rId2"/>
          <a:stretch>
            <a:fillRect/>
          </a:stretch>
        </p:blipFill>
        <p:spPr bwMode="black">
          <a:xfrm>
            <a:off x="460689" y="479425"/>
            <a:ext cx="1451843" cy="310896"/>
          </a:xfrm>
          <a:prstGeom prst="rect">
            <a:avLst/>
          </a:prstGeom>
        </p:spPr>
      </p:pic>
    </p:spTree>
    <p:extLst>
      <p:ext uri="{BB962C8B-B14F-4D97-AF65-F5344CB8AC3E}">
        <p14:creationId xmlns:p14="http://schemas.microsoft.com/office/powerpoint/2010/main" val="339614445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Blue sidebar">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3F308F6-277D-4907-8B84-469082083A5E}"/>
              </a:ext>
            </a:extLst>
          </p:cNvPr>
          <p:cNvSpPr/>
          <p:nvPr userDrawn="1"/>
        </p:nvSpPr>
        <p:spPr>
          <a:xfrm>
            <a:off x="0" y="0"/>
            <a:ext cx="6218238" cy="69945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p>
        </p:txBody>
      </p:sp>
      <p:sp>
        <p:nvSpPr>
          <p:cNvPr id="2" name="Title 1">
            <a:extLst>
              <a:ext uri="{FF2B5EF4-FFF2-40B4-BE49-F238E27FC236}">
                <a16:creationId xmlns:a16="http://schemas.microsoft.com/office/drawing/2014/main" id="{EDD723EC-4AC1-42C1-8097-95B60B661E1A}"/>
              </a:ext>
            </a:extLst>
          </p:cNvPr>
          <p:cNvSpPr>
            <a:spLocks noGrp="1"/>
          </p:cNvSpPr>
          <p:nvPr>
            <p:ph type="title"/>
          </p:nvPr>
        </p:nvSpPr>
        <p:spPr>
          <a:xfrm>
            <a:off x="274640" y="295274"/>
            <a:ext cx="5580868" cy="1067272"/>
          </a:xfrm>
        </p:spPr>
        <p:txBody>
          <a:bodyPr vert="horz" wrap="square" lIns="146304" tIns="91440" rIns="146304" bIns="91440" rtlCol="0" anchor="t">
            <a:noAutofit/>
          </a:bodyPr>
          <a:lstStyle>
            <a:lvl1pPr>
              <a:defRPr lang="en-US" sz="3672" b="1" i="0" cap="none" spc="0" baseline="0">
                <a:solidFill>
                  <a:schemeClr val="bg1"/>
                </a:solidFill>
                <a:latin typeface="Segoe UI Semibold" panose="020B0502040204020203" pitchFamily="34" charset="0"/>
                <a:cs typeface="Segoe UI Semibold" panose="020B0502040204020203" pitchFamily="34" charset="0"/>
              </a:defRPr>
            </a:lvl1pPr>
          </a:lstStyle>
          <a:p>
            <a:pPr marL="0" lvl="0" defTabSz="932597">
              <a:lnSpc>
                <a:spcPct val="100000"/>
              </a:lnSpc>
            </a:pPr>
            <a:r>
              <a:rPr lang="en-US"/>
              <a:t>Click to edit Master title style</a:t>
            </a:r>
          </a:p>
        </p:txBody>
      </p:sp>
      <p:sp>
        <p:nvSpPr>
          <p:cNvPr id="6" name="Text Placeholder 5">
            <a:extLst>
              <a:ext uri="{FF2B5EF4-FFF2-40B4-BE49-F238E27FC236}">
                <a16:creationId xmlns:a16="http://schemas.microsoft.com/office/drawing/2014/main" id="{851E385E-C968-46B1-B908-12BCE9711189}"/>
              </a:ext>
            </a:extLst>
          </p:cNvPr>
          <p:cNvSpPr>
            <a:spLocks noGrp="1"/>
          </p:cNvSpPr>
          <p:nvPr>
            <p:ph type="body" sz="quarter" idx="10"/>
          </p:nvPr>
        </p:nvSpPr>
        <p:spPr>
          <a:xfrm>
            <a:off x="274640" y="1918638"/>
            <a:ext cx="5580867" cy="1374897"/>
          </a:xfrm>
        </p:spPr>
        <p:txBody>
          <a:bodyPr/>
          <a:lstStyle>
            <a:lvl1pPr marL="0" indent="0">
              <a:lnSpc>
                <a:spcPct val="100000"/>
              </a:lnSpc>
              <a:spcBef>
                <a:spcPts val="1428"/>
              </a:spcBef>
              <a:buFont typeface="Arial" panose="020B0604020202020204" pitchFamily="34" charset="0"/>
              <a:buNone/>
              <a:defRPr lang="en-US" sz="1428" b="0" i="0" kern="1200" spc="0" baseline="0" dirty="0" smtClean="0">
                <a:solidFill>
                  <a:schemeClr val="bg1"/>
                </a:solidFill>
                <a:latin typeface="Segoe UI" panose="020B0502040204020203" pitchFamily="34" charset="0"/>
                <a:ea typeface="Segoe UI" panose="020B0502040204020203" pitchFamily="34" charset="0"/>
                <a:cs typeface="Segoe UI" panose="020B0502040204020203" pitchFamily="34" charset="0"/>
              </a:defRPr>
            </a:lvl1pPr>
            <a:lvl2pPr marL="342834" indent="0">
              <a:buFont typeface="Arial" panose="020B0604020202020204" pitchFamily="34" charset="0"/>
              <a:buNone/>
              <a:defRPr sz="1428" b="0" i="0" spc="0" baseline="0">
                <a:solidFill>
                  <a:schemeClr val="bg1"/>
                </a:solidFill>
                <a:latin typeface="Segoe UI" panose="020B0502040204020203" pitchFamily="34" charset="0"/>
                <a:cs typeface="Segoe UI" panose="020B0502040204020203" pitchFamily="34" charset="0"/>
              </a:defRPr>
            </a:lvl2pPr>
            <a:lvl3pPr marL="571390" indent="0">
              <a:buFont typeface="Arial" panose="020B0604020202020204" pitchFamily="34" charset="0"/>
              <a:buNone/>
              <a:defRPr sz="1428" b="0" i="0" spc="0" baseline="0">
                <a:solidFill>
                  <a:schemeClr val="bg1"/>
                </a:solidFill>
                <a:latin typeface="Segoe UI" panose="020B0502040204020203" pitchFamily="34" charset="0"/>
                <a:cs typeface="Segoe UI" panose="020B0502040204020203" pitchFamily="34" charset="0"/>
              </a:defRPr>
            </a:lvl3pPr>
            <a:lvl4pPr marL="799946" indent="0">
              <a:buFont typeface="Arial" panose="020B0604020202020204" pitchFamily="34" charset="0"/>
              <a:buNone/>
              <a:defRPr sz="1428" b="0" i="0" spc="0" baseline="0">
                <a:solidFill>
                  <a:schemeClr val="bg1"/>
                </a:solidFill>
                <a:latin typeface="Segoe UI" panose="020B0502040204020203" pitchFamily="34" charset="0"/>
                <a:cs typeface="Segoe UI" panose="020B0502040204020203" pitchFamily="34" charset="0"/>
              </a:defRPr>
            </a:lvl4pPr>
            <a:lvl5pPr marL="1028502" indent="0">
              <a:buFont typeface="Arial" panose="020B0604020202020204" pitchFamily="34" charset="0"/>
              <a:buNone/>
              <a:defRPr sz="1428" b="0" i="0" spc="0" baseline="0">
                <a:solidFill>
                  <a:schemeClr val="bg1"/>
                </a:solidFill>
                <a:latin typeface="Segoe UI" panose="020B0502040204020203" pitchFamily="34" charset="0"/>
                <a:cs typeface="Segoe UI" panose="020B0502040204020203"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33281860"/>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40" y="1212850"/>
            <a:ext cx="11887200" cy="1705082"/>
          </a:xfrm>
        </p:spPr>
        <p:txBody>
          <a:bodyPr>
            <a:spAutoFit/>
          </a:bodyPr>
          <a:lstStyle>
            <a:lvl1pPr>
              <a:defRPr sz="3998"/>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505952263"/>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ase study">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E9C9A30-AF21-4061-AAF7-F1550C0E2120}"/>
              </a:ext>
            </a:extLst>
          </p:cNvPr>
          <p:cNvSpPr>
            <a:spLocks noGrp="1"/>
          </p:cNvSpPr>
          <p:nvPr>
            <p:ph type="pic" sz="quarter" idx="10"/>
          </p:nvPr>
        </p:nvSpPr>
        <p:spPr>
          <a:xfrm>
            <a:off x="6218238" y="-3897"/>
            <a:ext cx="6218236" cy="382412"/>
          </a:xfrm>
        </p:spPr>
        <p:txBody>
          <a:bodyPr/>
          <a:lstStyle/>
          <a:p>
            <a:endParaRPr lang="en-US"/>
          </a:p>
        </p:txBody>
      </p:sp>
      <p:sp>
        <p:nvSpPr>
          <p:cNvPr id="9" name="Text Placeholder 8">
            <a:extLst>
              <a:ext uri="{FF2B5EF4-FFF2-40B4-BE49-F238E27FC236}">
                <a16:creationId xmlns:a16="http://schemas.microsoft.com/office/drawing/2014/main" id="{852BF53E-A85C-4215-A542-5CFED282A83B}"/>
              </a:ext>
            </a:extLst>
          </p:cNvPr>
          <p:cNvSpPr>
            <a:spLocks noGrp="1"/>
          </p:cNvSpPr>
          <p:nvPr>
            <p:ph type="body" sz="quarter" idx="11"/>
          </p:nvPr>
        </p:nvSpPr>
        <p:spPr>
          <a:xfrm>
            <a:off x="274640" y="2086383"/>
            <a:ext cx="4858747" cy="1456512"/>
          </a:xfrm>
        </p:spPr>
        <p:txBody>
          <a:bodyPr/>
          <a:lstStyle>
            <a:lvl1pPr marL="0" indent="0">
              <a:lnSpc>
                <a:spcPct val="100000"/>
              </a:lnSpc>
              <a:buNone/>
              <a:defRPr lang="en-US" sz="1632" b="1" kern="1200" dirty="0" smtClean="0">
                <a:ln w="3175">
                  <a:noFill/>
                </a:ln>
                <a:solidFill>
                  <a:srgbClr val="0078D7"/>
                </a:solidFill>
                <a:latin typeface="Segoe UI Semibold" charset="0"/>
                <a:ea typeface="+mn-ea"/>
                <a:cs typeface="Segoe UI Semibold" charset="0"/>
              </a:defRPr>
            </a:lvl1pPr>
            <a:lvl2pPr marL="293056" indent="-291436">
              <a:lnSpc>
                <a:spcPct val="100000"/>
              </a:lnSpc>
              <a:buClr>
                <a:schemeClr val="tx2"/>
              </a:buClr>
              <a:buFont typeface="Arial" panose="020B0604020202020204" pitchFamily="34" charset="0"/>
              <a:buChar char="•"/>
              <a:defRPr lang="en-US" sz="1632" kern="1200" dirty="0" smtClean="0">
                <a:solidFill>
                  <a:srgbClr val="505050"/>
                </a:solidFill>
                <a:latin typeface="+mj-lt"/>
                <a:ea typeface="+mn-ea"/>
                <a:cs typeface="Segoe UI" panose="020B0502040204020203" pitchFamily="34" charset="0"/>
              </a:defRPr>
            </a:lvl2pPr>
            <a:lvl3pPr marL="581254" indent="-228292">
              <a:lnSpc>
                <a:spcPct val="100000"/>
              </a:lnSpc>
              <a:buClr>
                <a:schemeClr val="tx2"/>
              </a:buClr>
              <a:defRPr sz="1428"/>
            </a:lvl3pPr>
            <a:lvl4pPr marL="932597" indent="-228292">
              <a:lnSpc>
                <a:spcPct val="100000"/>
              </a:lnSpc>
              <a:buClr>
                <a:schemeClr val="tx2"/>
              </a:buClr>
              <a:defRPr sz="1224"/>
            </a:lvl4pPr>
            <a:lvl5pPr>
              <a:lnSpc>
                <a:spcPct val="100000"/>
              </a:lnSpc>
              <a:buClr>
                <a:schemeClr val="tx2"/>
              </a:buClr>
              <a:defRPr sz="1224"/>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itle 13">
            <a:extLst>
              <a:ext uri="{FF2B5EF4-FFF2-40B4-BE49-F238E27FC236}">
                <a16:creationId xmlns:a16="http://schemas.microsoft.com/office/drawing/2014/main" id="{FC24F05B-D917-43E9-8B6D-60449CCE91CD}"/>
              </a:ext>
            </a:extLst>
          </p:cNvPr>
          <p:cNvSpPr>
            <a:spLocks noGrp="1"/>
          </p:cNvSpPr>
          <p:nvPr>
            <p:ph type="title"/>
          </p:nvPr>
        </p:nvSpPr>
        <p:spPr>
          <a:xfrm>
            <a:off x="274640" y="295275"/>
            <a:ext cx="5049726" cy="917575"/>
          </a:xfrm>
        </p:spPr>
        <p:txBody>
          <a:bodyPr/>
          <a:lstStyle>
            <a:lvl1pPr>
              <a:defRPr sz="3672" b="1" i="0" cap="none" spc="0" baseline="0">
                <a:solidFill>
                  <a:srgbClr val="000000"/>
                </a:solidFill>
                <a:latin typeface="Segoe UI Semibold" panose="020B0502040204020203" pitchFamily="34" charset="0"/>
                <a:cs typeface="Segoe UI Semibold"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1780798535"/>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40" y="2954645"/>
            <a:ext cx="11887200" cy="866374"/>
          </a:xfrm>
          <a:noFill/>
        </p:spPr>
        <p:txBody>
          <a:bodyPr tIns="91440" bIns="91440" anchor="t" anchorCtr="0">
            <a:spAutoFit/>
          </a:bodyPr>
          <a:lstStyle>
            <a:lvl1pPr>
              <a:defRPr sz="4896" spc="-100" baseline="0">
                <a:gradFill>
                  <a:gsLst>
                    <a:gs pos="100000">
                      <a:schemeClr val="tx1"/>
                    </a:gs>
                    <a:gs pos="0">
                      <a:schemeClr val="tx1"/>
                    </a:gs>
                  </a:gsLst>
                  <a:lin ang="5400000" scaled="0"/>
                </a:gradFill>
              </a:defRPr>
            </a:lvl1pPr>
          </a:lstStyle>
          <a:p>
            <a:r>
              <a:rPr lang="en-US"/>
              <a:t>Section title</a:t>
            </a:r>
          </a:p>
        </p:txBody>
      </p:sp>
    </p:spTree>
    <p:extLst>
      <p:ext uri="{BB962C8B-B14F-4D97-AF65-F5344CB8AC3E}">
        <p14:creationId xmlns:p14="http://schemas.microsoft.com/office/powerpoint/2010/main" val="22845222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51679664"/>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3" name="Text Placeholder 2"/>
          <p:cNvSpPr>
            <a:spLocks noGrp="1"/>
          </p:cNvSpPr>
          <p:nvPr>
            <p:ph type="body" sz="quarter" idx="10"/>
          </p:nvPr>
        </p:nvSpPr>
        <p:spPr>
          <a:xfrm>
            <a:off x="274704" y="1211288"/>
            <a:ext cx="11888787" cy="231170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75613611"/>
      </p:ext>
    </p:extLst>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2_Closing logo slide">
    <p:bg>
      <p:bgPr>
        <a:solidFill>
          <a:schemeClr val="accent1"/>
        </a:solidFill>
        <a:effectLst/>
      </p:bgPr>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8" y="6294477"/>
            <a:ext cx="11887199" cy="403187"/>
          </a:xfrm>
          <a:prstGeom prst="rect">
            <a:avLst/>
          </a:prstGeom>
          <a:noFill/>
          <a:ln w="12700">
            <a:noFill/>
            <a:miter lim="800000"/>
            <a:headEnd type="none" w="sm" len="sm"/>
            <a:tailEnd type="none" w="sm" len="sm"/>
          </a:ln>
          <a:effectLst/>
        </p:spPr>
        <p:txBody>
          <a:bodyPr vert="horz" wrap="square" lIns="182854" tIns="146283" rIns="182854" bIns="146283" numCol="1" anchor="t" anchorCtr="0" compatLnSpc="1">
            <a:prstTxWarp prst="textNoShape">
              <a:avLst/>
            </a:prstTxWarp>
            <a:spAutoFit/>
          </a:bodyPr>
          <a:lstStyle/>
          <a:p>
            <a:pPr defTabSz="932111" eaLnBrk="0" hangingPunct="0"/>
            <a:r>
              <a:rPr lang="en-US" sz="700">
                <a:gradFill>
                  <a:gsLst>
                    <a:gs pos="0">
                      <a:schemeClr val="tx1"/>
                    </a:gs>
                    <a:gs pos="100000">
                      <a:schemeClr val="tx1"/>
                    </a:gs>
                  </a:gsLst>
                  <a:lin ang="5400000" scaled="0"/>
                </a:gradFill>
                <a:cs typeface="Segoe UI" pitchFamily="34" charset="0"/>
              </a:rPr>
              <a:t>© Copyright Microsoft Corporation. All rights reserved. </a:t>
            </a: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9230" y="3145041"/>
            <a:ext cx="3288506" cy="704445"/>
          </a:xfrm>
          <a:prstGeom prst="rect">
            <a:avLst/>
          </a:prstGeom>
        </p:spPr>
      </p:pic>
    </p:spTree>
    <p:extLst>
      <p:ext uri="{BB962C8B-B14F-4D97-AF65-F5344CB8AC3E}">
        <p14:creationId xmlns:p14="http://schemas.microsoft.com/office/powerpoint/2010/main" val="333460179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bg1"/>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3" name="Text Placeholder 2"/>
          <p:cNvSpPr>
            <a:spLocks noGrp="1"/>
          </p:cNvSpPr>
          <p:nvPr>
            <p:ph type="body" sz="quarter" idx="10"/>
          </p:nvPr>
        </p:nvSpPr>
        <p:spPr>
          <a:xfrm>
            <a:off x="274704" y="1211288"/>
            <a:ext cx="11888787" cy="231170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Footer Placeholder 1">
            <a:extLst>
              <a:ext uri="{FF2B5EF4-FFF2-40B4-BE49-F238E27FC236}">
                <a16:creationId xmlns:a16="http://schemas.microsoft.com/office/drawing/2014/main" id="{FDE9B65E-174E-49D8-A8D9-7C8976AF1A69}"/>
              </a:ext>
            </a:extLst>
          </p:cNvPr>
          <p:cNvSpPr>
            <a:spLocks noGrp="1"/>
          </p:cNvSpPr>
          <p:nvPr>
            <p:ph type="ftr" sz="quarter" idx="11"/>
          </p:nvPr>
        </p:nvSpPr>
        <p:spPr/>
        <p:txBody>
          <a:bodyPr/>
          <a:lstStyle/>
          <a:p>
            <a:r>
              <a:rPr lang="en-US"/>
              <a:t>Microsoft confidential - INTERNAL USE ONLY</a:t>
            </a:r>
          </a:p>
        </p:txBody>
      </p:sp>
      <p:sp>
        <p:nvSpPr>
          <p:cNvPr id="4" name="Slide Number Placeholder 3">
            <a:extLst>
              <a:ext uri="{FF2B5EF4-FFF2-40B4-BE49-F238E27FC236}">
                <a16:creationId xmlns:a16="http://schemas.microsoft.com/office/drawing/2014/main" id="{2867BBE1-5D59-400A-8962-7FC55BD2269C}"/>
              </a:ext>
            </a:extLst>
          </p:cNvPr>
          <p:cNvSpPr>
            <a:spLocks noGrp="1"/>
          </p:cNvSpPr>
          <p:nvPr>
            <p:ph type="sldNum" sz="quarter" idx="12"/>
          </p:nvPr>
        </p:nvSpPr>
        <p:spPr/>
        <p:txBody>
          <a:bodyPr/>
          <a:lstStyle/>
          <a:p>
            <a:fld id="{33DBC093-5EBC-4BD1-9024-3E8B29292139}" type="slidenum">
              <a:rPr lang="en-US" smtClean="0"/>
              <a:t>‹#›</a:t>
            </a:fld>
            <a:endParaRPr lang="en-US"/>
          </a:p>
        </p:txBody>
      </p:sp>
    </p:spTree>
    <p:extLst>
      <p:ext uri="{BB962C8B-B14F-4D97-AF65-F5344CB8AC3E}">
        <p14:creationId xmlns:p14="http://schemas.microsoft.com/office/powerpoint/2010/main" val="3456015864"/>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274641" y="1211287"/>
            <a:ext cx="5486399" cy="2157514"/>
          </a:xfrm>
        </p:spPr>
        <p:txBody>
          <a:bodyPr wrap="square">
            <a:spAutoFit/>
          </a:bodyPr>
          <a:lstStyle>
            <a:lvl1pPr marL="0" indent="0">
              <a:spcBef>
                <a:spcPts val="1200"/>
              </a:spcBef>
              <a:buClr>
                <a:schemeClr val="tx1"/>
              </a:buClr>
              <a:buFont typeface="Wingdings" panose="05000000000000000000" pitchFamily="2" charset="2"/>
              <a:buNone/>
              <a:defRPr sz="2941" b="0">
                <a:latin typeface="+mn-lt"/>
              </a:defRPr>
            </a:lvl1pPr>
            <a:lvl2pPr marL="250553" indent="0">
              <a:buFont typeface="Wingdings" panose="05000000000000000000" pitchFamily="2" charset="2"/>
              <a:buNone/>
              <a:defRPr sz="2353" b="0"/>
            </a:lvl2pPr>
            <a:lvl3pPr marL="441968" indent="0">
              <a:buFont typeface="Wingdings" panose="05000000000000000000" pitchFamily="2" charset="2"/>
              <a:buNone/>
              <a:tabLst/>
              <a:defRPr sz="2157" b="0"/>
            </a:lvl3pPr>
            <a:lvl4pPr marL="639608" indent="0">
              <a:buFont typeface="Wingdings" panose="05000000000000000000" pitchFamily="2" charset="2"/>
              <a:buNone/>
              <a:defRPr sz="2157" b="0"/>
            </a:lvl4pPr>
            <a:lvl5pPr marL="837250" indent="0">
              <a:buFont typeface="Wingdings" panose="05000000000000000000" pitchFamily="2" charset="2"/>
              <a:buNone/>
              <a:tabLst/>
              <a:defRPr sz="2157"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p:cNvSpPr>
            <a:spLocks noGrp="1"/>
          </p:cNvSpPr>
          <p:nvPr>
            <p:ph type="body" sz="quarter" idx="11"/>
          </p:nvPr>
        </p:nvSpPr>
        <p:spPr>
          <a:xfrm>
            <a:off x="6675440" y="1211289"/>
            <a:ext cx="5486399" cy="2123658"/>
          </a:xfrm>
        </p:spPr>
        <p:txBody>
          <a:bodyPr wrap="square">
            <a:spAutoFit/>
          </a:bodyPr>
          <a:lstStyle>
            <a:lvl1pPr marL="0" indent="0">
              <a:spcBef>
                <a:spcPts val="1200"/>
              </a:spcBef>
              <a:buClr>
                <a:schemeClr val="tx1"/>
              </a:buClr>
              <a:buFont typeface="Arial" panose="020B0604020202020204" pitchFamily="34" charset="0"/>
              <a:buNone/>
              <a:defRPr lang="en-US" sz="2941" b="0" kern="1200" spc="0" baseline="0" dirty="0">
                <a:gradFill>
                  <a:gsLst>
                    <a:gs pos="1250">
                      <a:schemeClr val="tx1"/>
                    </a:gs>
                    <a:gs pos="100000">
                      <a:schemeClr val="tx1"/>
                    </a:gs>
                  </a:gsLst>
                  <a:lin ang="5400000" scaled="0"/>
                </a:gradFill>
                <a:latin typeface="+mn-lt"/>
                <a:ea typeface="+mn-ea"/>
                <a:cs typeface="+mn-cs"/>
              </a:defRPr>
            </a:lvl1pPr>
            <a:lvl2pPr marL="250553" indent="0">
              <a:buFont typeface="Arial" panose="020B0604020202020204" pitchFamily="34" charset="0"/>
              <a:buNone/>
              <a:defRPr lang="en-US" sz="2353" b="0" kern="1200" spc="0" baseline="0" dirty="0">
                <a:gradFill>
                  <a:gsLst>
                    <a:gs pos="1250">
                      <a:schemeClr val="tx1"/>
                    </a:gs>
                    <a:gs pos="100000">
                      <a:schemeClr val="tx1"/>
                    </a:gs>
                  </a:gsLst>
                  <a:lin ang="5400000" scaled="0"/>
                </a:gradFill>
                <a:latin typeface="+mn-lt"/>
                <a:ea typeface="+mn-ea"/>
                <a:cs typeface="+mn-cs"/>
              </a:defRPr>
            </a:lvl2pPr>
            <a:lvl3pPr marL="441968" indent="0">
              <a:buFont typeface="Arial" panose="020B0604020202020204" pitchFamily="34" charset="0"/>
              <a:buNone/>
              <a:tabLst/>
              <a:defRPr lang="en-US" sz="2157" b="0" kern="1200" spc="0" baseline="0" dirty="0">
                <a:gradFill>
                  <a:gsLst>
                    <a:gs pos="1250">
                      <a:schemeClr val="tx1"/>
                    </a:gs>
                    <a:gs pos="100000">
                      <a:schemeClr val="tx1"/>
                    </a:gs>
                  </a:gsLst>
                  <a:lin ang="5400000" scaled="0"/>
                </a:gradFill>
                <a:latin typeface="+mn-lt"/>
                <a:ea typeface="+mn-ea"/>
                <a:cs typeface="+mn-cs"/>
              </a:defRPr>
            </a:lvl3pPr>
            <a:lvl4pPr marL="639608" indent="0">
              <a:buFont typeface="Arial" panose="020B0604020202020204" pitchFamily="34" charset="0"/>
              <a:buNone/>
              <a:defRPr lang="en-US" sz="2157" b="0" kern="1200" spc="0" baseline="0" dirty="0">
                <a:gradFill>
                  <a:gsLst>
                    <a:gs pos="1250">
                      <a:schemeClr val="tx1"/>
                    </a:gs>
                    <a:gs pos="100000">
                      <a:schemeClr val="tx1"/>
                    </a:gs>
                  </a:gsLst>
                  <a:lin ang="5400000" scaled="0"/>
                </a:gradFill>
                <a:latin typeface="+mn-lt"/>
                <a:ea typeface="+mn-ea"/>
                <a:cs typeface="+mn-cs"/>
              </a:defRPr>
            </a:lvl4pPr>
            <a:lvl5pPr marL="837250" indent="0">
              <a:buFont typeface="Arial" panose="020B0604020202020204" pitchFamily="34" charset="0"/>
              <a:buNone/>
              <a:tabLst/>
              <a:defRPr lang="en-US" sz="2157" b="0" kern="1200" spc="0" baseline="0" dirty="0">
                <a:gradFill>
                  <a:gsLst>
                    <a:gs pos="1250">
                      <a:schemeClr val="tx1"/>
                    </a:gs>
                    <a:gs pos="100000">
                      <a:schemeClr val="tx1"/>
                    </a:gs>
                  </a:gsLst>
                  <a:lin ang="5400000" scaled="0"/>
                </a:gradFill>
                <a:latin typeface="+mn-lt"/>
                <a:ea typeface="+mn-ea"/>
                <a:cs typeface="+mn-cs"/>
              </a:defRPr>
            </a:lvl5pPr>
          </a:lstStyle>
          <a:p>
            <a:pPr marL="504217" marR="0" lvl="0" indent="-504217" algn="l" defTabSz="914367" rtl="0" eaLnBrk="1" fontAlgn="auto" latinLnBrk="0" hangingPunct="1">
              <a:lnSpc>
                <a:spcPct val="90000"/>
              </a:lnSpc>
              <a:spcBef>
                <a:spcPts val="1200"/>
              </a:spcBef>
              <a:spcAft>
                <a:spcPts val="0"/>
              </a:spcAft>
              <a:buClr>
                <a:schemeClr val="tx1"/>
              </a:buClr>
              <a:buSzPct val="90000"/>
              <a:tabLst/>
            </a:pPr>
            <a:r>
              <a:rPr lang="en-US"/>
              <a:t>Click to edit Master text styles</a:t>
            </a:r>
          </a:p>
          <a:p>
            <a:pPr marL="698746" marR="0" lvl="1" indent="-448193" algn="l" defTabSz="914367" rtl="0" eaLnBrk="1" fontAlgn="auto" latinLnBrk="0" hangingPunct="1">
              <a:lnSpc>
                <a:spcPct val="90000"/>
              </a:lnSpc>
              <a:spcBef>
                <a:spcPct val="20000"/>
              </a:spcBef>
              <a:spcAft>
                <a:spcPts val="0"/>
              </a:spcAft>
              <a:buClrTx/>
              <a:buSzPct val="90000"/>
              <a:tabLst/>
            </a:pPr>
            <a:r>
              <a:rPr lang="en-US"/>
              <a:t>Second level</a:t>
            </a:r>
          </a:p>
          <a:p>
            <a:pPr marL="890161" marR="0" lvl="2" indent="-448193" algn="l" defTabSz="914367" rtl="0" eaLnBrk="1" fontAlgn="auto" latinLnBrk="0" hangingPunct="1">
              <a:lnSpc>
                <a:spcPct val="90000"/>
              </a:lnSpc>
              <a:spcBef>
                <a:spcPct val="20000"/>
              </a:spcBef>
              <a:spcAft>
                <a:spcPts val="0"/>
              </a:spcAft>
              <a:buClrTx/>
              <a:buSzPct val="90000"/>
              <a:tabLst/>
            </a:pPr>
            <a:r>
              <a:rPr lang="en-US"/>
              <a:t>Third level</a:t>
            </a:r>
          </a:p>
          <a:p>
            <a:pPr marL="1087802" marR="0" lvl="3" indent="-448193" algn="l" defTabSz="914367" rtl="0" eaLnBrk="1" fontAlgn="auto" latinLnBrk="0" hangingPunct="1">
              <a:lnSpc>
                <a:spcPct val="90000"/>
              </a:lnSpc>
              <a:spcBef>
                <a:spcPct val="20000"/>
              </a:spcBef>
              <a:spcAft>
                <a:spcPts val="0"/>
              </a:spcAft>
              <a:buClrTx/>
              <a:buSzPct val="90000"/>
              <a:tabLst/>
            </a:pPr>
            <a:r>
              <a:rPr lang="en-US"/>
              <a:t>Fourth level</a:t>
            </a:r>
          </a:p>
          <a:p>
            <a:pPr marL="1285443" marR="0" lvl="4" indent="-448193" algn="l" defTabSz="914367" rtl="0" eaLnBrk="1" fontAlgn="auto" latinLnBrk="0" hangingPunct="1">
              <a:lnSpc>
                <a:spcPct val="90000"/>
              </a:lnSpc>
              <a:spcBef>
                <a:spcPct val="20000"/>
              </a:spcBef>
              <a:spcAft>
                <a:spcPts val="0"/>
              </a:spcAft>
              <a:buClrTx/>
              <a:buSzPct val="90000"/>
              <a:tabLst/>
            </a:pPr>
            <a:r>
              <a:rPr lang="en-US"/>
              <a:t>Fifth level</a:t>
            </a:r>
          </a:p>
        </p:txBody>
      </p:sp>
    </p:spTree>
    <p:extLst>
      <p:ext uri="{BB962C8B-B14F-4D97-AF65-F5344CB8AC3E}">
        <p14:creationId xmlns:p14="http://schemas.microsoft.com/office/powerpoint/2010/main" val="901085945"/>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274641" y="1211287"/>
            <a:ext cx="5486399" cy="2157514"/>
          </a:xfrm>
        </p:spPr>
        <p:txBody>
          <a:bodyPr wrap="square">
            <a:spAutoFit/>
          </a:bodyPr>
          <a:lstStyle>
            <a:lvl1pPr marL="227209" indent="-227209">
              <a:spcBef>
                <a:spcPts val="1200"/>
              </a:spcBef>
              <a:buClr>
                <a:schemeClr val="tx1"/>
              </a:buClr>
              <a:buFont typeface="Wingdings" panose="05000000000000000000" pitchFamily="2" charset="2"/>
              <a:buChar char=""/>
              <a:defRPr sz="2941" b="0">
                <a:latin typeface="+mn-lt"/>
              </a:defRPr>
            </a:lvl1pPr>
            <a:lvl2pPr marL="418625" indent="-168072">
              <a:buFont typeface="Wingdings" panose="05000000000000000000" pitchFamily="2" charset="2"/>
              <a:buChar char=""/>
              <a:defRPr sz="2353" b="0"/>
            </a:lvl2pPr>
            <a:lvl3pPr marL="627160" indent="-185191">
              <a:buFont typeface="Wingdings" panose="05000000000000000000" pitchFamily="2" charset="2"/>
              <a:buChar char=""/>
              <a:tabLst/>
              <a:defRPr sz="2157" b="0"/>
            </a:lvl3pPr>
            <a:lvl4pPr marL="812350" indent="-172742">
              <a:buFont typeface="Wingdings" panose="05000000000000000000" pitchFamily="2" charset="2"/>
              <a:buChar char=""/>
              <a:defRPr sz="2157" b="0"/>
            </a:lvl4pPr>
            <a:lvl5pPr marL="1003766" indent="-166517">
              <a:buFont typeface="Wingdings" panose="05000000000000000000" pitchFamily="2" charset="2"/>
              <a:buChar char=""/>
              <a:tabLst/>
              <a:defRPr sz="2157"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p:cNvSpPr>
            <a:spLocks noGrp="1"/>
          </p:cNvSpPr>
          <p:nvPr>
            <p:ph type="body" sz="quarter" idx="11"/>
          </p:nvPr>
        </p:nvSpPr>
        <p:spPr>
          <a:xfrm>
            <a:off x="6675440" y="1211289"/>
            <a:ext cx="5486399" cy="2123658"/>
          </a:xfrm>
        </p:spPr>
        <p:txBody>
          <a:bodyPr wrap="square">
            <a:spAutoFit/>
          </a:bodyPr>
          <a:lstStyle>
            <a:lvl1pPr marL="281677" indent="-281677">
              <a:spcBef>
                <a:spcPts val="1200"/>
              </a:spcBef>
              <a:buClr>
                <a:schemeClr val="tx1"/>
              </a:buClr>
              <a:buFont typeface="Arial" pitchFamily="34" charset="0"/>
              <a:buChar char="•"/>
              <a:defRPr lang="en-US" sz="2941" b="0" kern="1200" spc="0" baseline="0" dirty="0">
                <a:gradFill>
                  <a:gsLst>
                    <a:gs pos="1250">
                      <a:schemeClr val="tx1"/>
                    </a:gs>
                    <a:gs pos="100000">
                      <a:schemeClr val="tx1"/>
                    </a:gs>
                  </a:gsLst>
                  <a:lin ang="5400000" scaled="0"/>
                </a:gradFill>
                <a:latin typeface="+mn-lt"/>
                <a:ea typeface="+mn-ea"/>
                <a:cs typeface="+mn-cs"/>
              </a:defRPr>
            </a:lvl1pPr>
            <a:lvl2pPr marL="586698" indent="-336145">
              <a:defRPr lang="en-US" sz="2353" b="0" kern="1200" spc="0" baseline="0" dirty="0">
                <a:gradFill>
                  <a:gsLst>
                    <a:gs pos="1250">
                      <a:schemeClr val="tx1"/>
                    </a:gs>
                    <a:gs pos="100000">
                      <a:schemeClr val="tx1"/>
                    </a:gs>
                  </a:gsLst>
                  <a:lin ang="5400000" scaled="0"/>
                </a:gradFill>
                <a:latin typeface="+mn-lt"/>
                <a:ea typeface="+mn-ea"/>
                <a:cs typeface="+mn-cs"/>
              </a:defRPr>
            </a:lvl2pPr>
            <a:lvl3pPr marL="778113" indent="-336145">
              <a:tabLst/>
              <a:defRPr lang="en-US" sz="2157" b="0" kern="1200" spc="0" baseline="0" dirty="0">
                <a:gradFill>
                  <a:gsLst>
                    <a:gs pos="1250">
                      <a:schemeClr val="tx1"/>
                    </a:gs>
                    <a:gs pos="100000">
                      <a:schemeClr val="tx1"/>
                    </a:gs>
                  </a:gsLst>
                  <a:lin ang="5400000" scaled="0"/>
                </a:gradFill>
                <a:latin typeface="+mn-lt"/>
                <a:ea typeface="+mn-ea"/>
                <a:cs typeface="+mn-cs"/>
              </a:defRPr>
            </a:lvl3pPr>
            <a:lvl4pPr marL="975753" indent="-336145">
              <a:defRPr lang="en-US" sz="2157" b="0" kern="1200" spc="0" baseline="0" dirty="0">
                <a:gradFill>
                  <a:gsLst>
                    <a:gs pos="1250">
                      <a:schemeClr val="tx1"/>
                    </a:gs>
                    <a:gs pos="100000">
                      <a:schemeClr val="tx1"/>
                    </a:gs>
                  </a:gsLst>
                  <a:lin ang="5400000" scaled="0"/>
                </a:gradFill>
                <a:latin typeface="+mn-lt"/>
                <a:ea typeface="+mn-ea"/>
                <a:cs typeface="+mn-cs"/>
              </a:defRPr>
            </a:lvl4pPr>
            <a:lvl5pPr marL="1173395" indent="-336145">
              <a:tabLst/>
              <a:defRPr lang="en-US" sz="2157" b="0" kern="1200" spc="0" baseline="0" dirty="0">
                <a:gradFill>
                  <a:gsLst>
                    <a:gs pos="1250">
                      <a:schemeClr val="tx1"/>
                    </a:gs>
                    <a:gs pos="100000">
                      <a:schemeClr val="tx1"/>
                    </a:gs>
                  </a:gsLst>
                  <a:lin ang="5400000" scaled="0"/>
                </a:gradFill>
                <a:latin typeface="+mn-lt"/>
                <a:ea typeface="+mn-ea"/>
                <a:cs typeface="+mn-cs"/>
              </a:defRPr>
            </a:lvl5pPr>
          </a:lstStyle>
          <a:p>
            <a:pPr marL="227209" marR="0" lvl="0" indent="-227209" algn="l" defTabSz="914367" rtl="0" eaLnBrk="1" fontAlgn="auto" latinLnBrk="0" hangingPunct="1">
              <a:lnSpc>
                <a:spcPct val="90000"/>
              </a:lnSpc>
              <a:spcBef>
                <a:spcPts val="1200"/>
              </a:spcBef>
              <a:spcAft>
                <a:spcPts val="0"/>
              </a:spcAft>
              <a:buClr>
                <a:schemeClr val="tx1"/>
              </a:buClr>
              <a:buSzPct val="90000"/>
              <a:buFont typeface="Wingdings" panose="05000000000000000000" pitchFamily="2" charset="2"/>
              <a:buChar char=""/>
              <a:tabLst/>
            </a:pPr>
            <a:r>
              <a:rPr lang="en-US"/>
              <a:t>Click to edit Master text styles</a:t>
            </a:r>
          </a:p>
          <a:p>
            <a:pPr marL="418625" marR="0" lvl="1" indent="-168072" algn="l" defTabSz="914367" rtl="0" eaLnBrk="1" fontAlgn="auto" latinLnBrk="0" hangingPunct="1">
              <a:lnSpc>
                <a:spcPct val="90000"/>
              </a:lnSpc>
              <a:spcBef>
                <a:spcPct val="20000"/>
              </a:spcBef>
              <a:spcAft>
                <a:spcPts val="0"/>
              </a:spcAft>
              <a:buClrTx/>
              <a:buSzPct val="90000"/>
              <a:buFont typeface="Wingdings" panose="05000000000000000000" pitchFamily="2" charset="2"/>
              <a:buChar char=""/>
              <a:tabLst/>
            </a:pPr>
            <a:r>
              <a:rPr lang="en-US"/>
              <a:t>Second level</a:t>
            </a:r>
          </a:p>
          <a:p>
            <a:pPr marL="627160" marR="0" lvl="2" indent="-185191" algn="l" defTabSz="914367" rtl="0" eaLnBrk="1" fontAlgn="auto" latinLnBrk="0" hangingPunct="1">
              <a:lnSpc>
                <a:spcPct val="90000"/>
              </a:lnSpc>
              <a:spcBef>
                <a:spcPct val="20000"/>
              </a:spcBef>
              <a:spcAft>
                <a:spcPts val="0"/>
              </a:spcAft>
              <a:buClrTx/>
              <a:buSzPct val="90000"/>
              <a:buFont typeface="Wingdings" panose="05000000000000000000" pitchFamily="2" charset="2"/>
              <a:buChar char=""/>
              <a:tabLst/>
            </a:pPr>
            <a:r>
              <a:rPr lang="en-US"/>
              <a:t>Third level</a:t>
            </a:r>
          </a:p>
          <a:p>
            <a:pPr marL="812350" marR="0" lvl="3" indent="-172742" algn="l" defTabSz="914367" rtl="0" eaLnBrk="1" fontAlgn="auto" latinLnBrk="0" hangingPunct="1">
              <a:lnSpc>
                <a:spcPct val="90000"/>
              </a:lnSpc>
              <a:spcBef>
                <a:spcPct val="20000"/>
              </a:spcBef>
              <a:spcAft>
                <a:spcPts val="0"/>
              </a:spcAft>
              <a:buClrTx/>
              <a:buSzPct val="90000"/>
              <a:buFont typeface="Wingdings" panose="05000000000000000000" pitchFamily="2" charset="2"/>
              <a:buChar char=""/>
              <a:tabLst/>
            </a:pPr>
            <a:r>
              <a:rPr lang="en-US"/>
              <a:t>Fourth level</a:t>
            </a:r>
          </a:p>
          <a:p>
            <a:pPr marL="1003766" marR="0" lvl="4" indent="-166517" algn="l" defTabSz="914367" rtl="0" eaLnBrk="1" fontAlgn="auto" latinLnBrk="0" hangingPunct="1">
              <a:lnSpc>
                <a:spcPct val="90000"/>
              </a:lnSpc>
              <a:spcBef>
                <a:spcPct val="20000"/>
              </a:spcBef>
              <a:spcAft>
                <a:spcPts val="0"/>
              </a:spcAft>
              <a:buClrTx/>
              <a:buSzPct val="90000"/>
              <a:buFont typeface="Wingdings" panose="05000000000000000000" pitchFamily="2" charset="2"/>
              <a:buChar char=""/>
              <a:tabLst/>
            </a:pPr>
            <a:r>
              <a:rPr lang="en-US"/>
              <a:t>Fifth level</a:t>
            </a:r>
          </a:p>
        </p:txBody>
      </p:sp>
    </p:spTree>
    <p:extLst>
      <p:ext uri="{BB962C8B-B14F-4D97-AF65-F5344CB8AC3E}">
        <p14:creationId xmlns:p14="http://schemas.microsoft.com/office/powerpoint/2010/main" val="3857328739"/>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18" Type="http://schemas.openxmlformats.org/officeDocument/2006/relationships/slideLayout" Target="../slideLayouts/slideLayout5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slideLayout" Target="../slideLayouts/slideLayout52.xml"/><Relationship Id="rId2" Type="http://schemas.openxmlformats.org/officeDocument/2006/relationships/slideLayout" Target="../slideLayouts/slideLayout37.xml"/><Relationship Id="rId16" Type="http://schemas.openxmlformats.org/officeDocument/2006/relationships/slideLayout" Target="../slideLayouts/slideLayout51.xml"/><Relationship Id="rId20" Type="http://schemas.openxmlformats.org/officeDocument/2006/relationships/image" Target="../media/image6.png"/><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slideLayout" Target="../slideLayouts/slideLayout50.xml"/><Relationship Id="rId10" Type="http://schemas.openxmlformats.org/officeDocument/2006/relationships/slideLayout" Target="../slideLayouts/slideLayout45.xml"/><Relationship Id="rId19" Type="http://schemas.openxmlformats.org/officeDocument/2006/relationships/theme" Target="../theme/theme2.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56.xml"/><Relationship Id="rId7" Type="http://schemas.openxmlformats.org/officeDocument/2006/relationships/slideLayout" Target="../slideLayouts/slideLayout60.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5" Type="http://schemas.openxmlformats.org/officeDocument/2006/relationships/slideLayout" Target="../slideLayouts/slideLayout58.xml"/><Relationship Id="rId4" Type="http://schemas.openxmlformats.org/officeDocument/2006/relationships/slideLayout" Target="../slideLayouts/slideLayout57.xml"/><Relationship Id="rId9"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6"/>
            <a:ext cx="11889564" cy="917575"/>
          </a:xfrm>
          <a:prstGeom prst="rect">
            <a:avLst/>
          </a:prstGeom>
        </p:spPr>
        <p:txBody>
          <a:bodyPr vert="horz" wrap="square" lIns="146304" tIns="91440" rIns="146304" bIns="91440" rtlCol="0" anchor="t">
            <a:noAutofit/>
          </a:bodyPr>
          <a:lstStyle/>
          <a:p>
            <a:r>
              <a:rPr lang="en-US"/>
              <a:t>Click to edit Master title style</a:t>
            </a:r>
          </a:p>
        </p:txBody>
      </p:sp>
      <p:sp>
        <p:nvSpPr>
          <p:cNvPr id="4" name="Text Placeholder 3"/>
          <p:cNvSpPr>
            <a:spLocks noGrp="1"/>
          </p:cNvSpPr>
          <p:nvPr>
            <p:ph type="body" idx="1"/>
          </p:nvPr>
        </p:nvSpPr>
        <p:spPr>
          <a:xfrm>
            <a:off x="274641" y="1212851"/>
            <a:ext cx="11887198" cy="2308324"/>
          </a:xfrm>
          <a:prstGeom prst="rect">
            <a:avLst/>
          </a:prstGeom>
        </p:spPr>
        <p:txBody>
          <a:bodyPr vert="horz" wrap="square" lIns="146304" tIns="91440" rIns="146304" bIns="9144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p:cNvPicPr>
            <a:picLocks noChangeAspect="1"/>
          </p:cNvPicPr>
          <p:nvPr userDrawn="1"/>
        </p:nvPicPr>
        <p:blipFill>
          <a:blip r:embed="rId37" cstate="email">
            <a:extLst>
              <a:ext uri="{28A0092B-C50C-407E-A947-70E740481C1C}">
                <a14:useLocalDpi xmlns:a14="http://schemas.microsoft.com/office/drawing/2010/main"/>
              </a:ext>
            </a:extLst>
          </a:blip>
          <a:stretch>
            <a:fillRect/>
          </a:stretch>
        </p:blipFill>
        <p:spPr>
          <a:xfrm rot="5400000">
            <a:off x="9371796" y="3072300"/>
            <a:ext cx="6995160" cy="849926"/>
          </a:xfrm>
          <a:prstGeom prst="rect">
            <a:avLst/>
          </a:prstGeom>
        </p:spPr>
      </p:pic>
      <p:sp>
        <p:nvSpPr>
          <p:cNvPr id="3" name="Slide Number Placeholder 2">
            <a:extLst>
              <a:ext uri="{FF2B5EF4-FFF2-40B4-BE49-F238E27FC236}">
                <a16:creationId xmlns:a16="http://schemas.microsoft.com/office/drawing/2014/main" id="{9CC8298D-CB2A-4EEB-9F16-3565BD760BDD}"/>
              </a:ext>
            </a:extLst>
          </p:cNvPr>
          <p:cNvSpPr>
            <a:spLocks noGrp="1"/>
          </p:cNvSpPr>
          <p:nvPr>
            <p:ph type="sldNum" sz="quarter" idx="4"/>
          </p:nvPr>
        </p:nvSpPr>
        <p:spPr>
          <a:xfrm>
            <a:off x="9165604" y="6483350"/>
            <a:ext cx="2797175" cy="371475"/>
          </a:xfrm>
          <a:prstGeom prst="rect">
            <a:avLst/>
          </a:prstGeom>
        </p:spPr>
        <p:txBody>
          <a:bodyPr vert="horz" lIns="91440" tIns="45720" rIns="0" bIns="45720" rtlCol="0" anchor="ctr"/>
          <a:lstStyle>
            <a:lvl1pPr algn="r">
              <a:defRPr sz="1176">
                <a:solidFill>
                  <a:schemeClr val="tx1">
                    <a:tint val="75000"/>
                  </a:schemeClr>
                </a:solidFill>
              </a:defRPr>
            </a:lvl1pPr>
          </a:lstStyle>
          <a:p>
            <a:fld id="{33DBC093-5EBC-4BD1-9024-3E8B29292139}" type="slidenum">
              <a:rPr lang="en-US" smtClean="0"/>
              <a:t>‹#›</a:t>
            </a:fld>
            <a:endParaRPr lang="en-US"/>
          </a:p>
        </p:txBody>
      </p:sp>
      <p:sp>
        <p:nvSpPr>
          <p:cNvPr id="6" name="Footer Placeholder 5">
            <a:extLst>
              <a:ext uri="{FF2B5EF4-FFF2-40B4-BE49-F238E27FC236}">
                <a16:creationId xmlns:a16="http://schemas.microsoft.com/office/drawing/2014/main" id="{F3635E8B-E194-4BB6-B8B2-A0F7405F9068}"/>
              </a:ext>
            </a:extLst>
          </p:cNvPr>
          <p:cNvSpPr>
            <a:spLocks noGrp="1"/>
          </p:cNvSpPr>
          <p:nvPr>
            <p:ph type="ftr" sz="quarter" idx="3"/>
          </p:nvPr>
        </p:nvSpPr>
        <p:spPr>
          <a:xfrm>
            <a:off x="4119564" y="6483350"/>
            <a:ext cx="4197350" cy="371475"/>
          </a:xfrm>
          <a:prstGeom prst="rect">
            <a:avLst/>
          </a:prstGeom>
        </p:spPr>
        <p:txBody>
          <a:bodyPr vert="horz" lIns="91440" tIns="45720" rIns="91440" bIns="45720" rtlCol="0" anchor="ctr"/>
          <a:lstStyle>
            <a:lvl1pPr algn="ctr">
              <a:defRPr sz="1176" b="0">
                <a:solidFill>
                  <a:schemeClr val="tx1">
                    <a:tint val="75000"/>
                  </a:schemeClr>
                </a:solidFill>
              </a:defRPr>
            </a:lvl1pPr>
          </a:lstStyle>
          <a:p>
            <a:r>
              <a:rPr lang="en-US"/>
              <a:t>Microsoft confidential - INTERNAL USE ONLY</a:t>
            </a:r>
          </a:p>
        </p:txBody>
      </p:sp>
    </p:spTree>
    <p:extLst>
      <p:ext uri="{BB962C8B-B14F-4D97-AF65-F5344CB8AC3E}">
        <p14:creationId xmlns:p14="http://schemas.microsoft.com/office/powerpoint/2010/main" val="2458755405"/>
      </p:ext>
    </p:extLst>
  </p:cSld>
  <p:clrMap bg1="lt1" tx1="dk1" bg2="lt2" tx2="dk2" accent1="accent1" accent2="accent2" accent3="accent3" accent4="accent4" accent5="accent5" accent6="accent6" hlink="hlink" folHlink="folHlink"/>
  <p:sldLayoutIdLst>
    <p:sldLayoutId id="2147484263" r:id="rId1"/>
    <p:sldLayoutId id="2147484264" r:id="rId2"/>
    <p:sldLayoutId id="2147484265" r:id="rId3"/>
    <p:sldLayoutId id="2147484266" r:id="rId4"/>
    <p:sldLayoutId id="2147484267" r:id="rId5"/>
    <p:sldLayoutId id="2147484268" r:id="rId6"/>
    <p:sldLayoutId id="2147484269" r:id="rId7"/>
    <p:sldLayoutId id="2147484270" r:id="rId8"/>
    <p:sldLayoutId id="2147484271" r:id="rId9"/>
    <p:sldLayoutId id="2147484272" r:id="rId10"/>
    <p:sldLayoutId id="2147484273" r:id="rId11"/>
    <p:sldLayoutId id="2147484274" r:id="rId12"/>
    <p:sldLayoutId id="2147484275" r:id="rId13"/>
    <p:sldLayoutId id="2147484276" r:id="rId14"/>
    <p:sldLayoutId id="2147484277" r:id="rId15"/>
    <p:sldLayoutId id="2147484278" r:id="rId16"/>
    <p:sldLayoutId id="2147484279" r:id="rId17"/>
    <p:sldLayoutId id="2147484280" r:id="rId18"/>
    <p:sldLayoutId id="2147484281" r:id="rId19"/>
    <p:sldLayoutId id="2147484282" r:id="rId20"/>
    <p:sldLayoutId id="2147484283" r:id="rId21"/>
    <p:sldLayoutId id="2147484294" r:id="rId22"/>
    <p:sldLayoutId id="2147484284" r:id="rId23"/>
    <p:sldLayoutId id="2147484285" r:id="rId24"/>
    <p:sldLayoutId id="2147484286" r:id="rId25"/>
    <p:sldLayoutId id="2147484293" r:id="rId26"/>
    <p:sldLayoutId id="2147484295" r:id="rId27"/>
    <p:sldLayoutId id="2147484296" r:id="rId28"/>
    <p:sldLayoutId id="2147484297" r:id="rId29"/>
    <p:sldLayoutId id="2147484298" r:id="rId30"/>
    <p:sldLayoutId id="2147484299" r:id="rId31"/>
    <p:sldLayoutId id="2147484300" r:id="rId32"/>
    <p:sldLayoutId id="2147484301" r:id="rId33"/>
    <p:sldLayoutId id="2147484302" r:id="rId34"/>
    <p:sldLayoutId id="2147484303" r:id="rId35"/>
  </p:sldLayoutIdLst>
  <p:transition>
    <p:fade/>
  </p:transition>
  <p:hf hdr="0" dt="0"/>
  <p:txStyles>
    <p:titleStyle>
      <a:lvl1pPr algn="l" defTabSz="914367" rtl="0" eaLnBrk="1" latinLnBrk="0" hangingPunct="1">
        <a:lnSpc>
          <a:spcPct val="90000"/>
        </a:lnSpc>
        <a:spcBef>
          <a:spcPct val="0"/>
        </a:spcBef>
        <a:buNone/>
        <a:defRPr lang="en-US" sz="4705" b="0" kern="1200" cap="none" spc="-10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224097" marR="0" indent="-224097" algn="l" defTabSz="914367"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3529" kern="1200" spc="0" baseline="0">
          <a:gradFill>
            <a:gsLst>
              <a:gs pos="1250">
                <a:schemeClr val="tx1"/>
              </a:gs>
              <a:gs pos="100000">
                <a:schemeClr val="tx1"/>
              </a:gs>
            </a:gsLst>
            <a:lin ang="5400000" scaled="0"/>
          </a:gradFill>
          <a:latin typeface="+mj-lt"/>
          <a:ea typeface="+mn-ea"/>
          <a:cs typeface="+mn-cs"/>
        </a:defRPr>
      </a:lvl1pPr>
      <a:lvl2pPr marL="448193" marR="0" indent="-224097" algn="l" defTabSz="914367"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745" kern="1200" spc="0" baseline="0">
          <a:gradFill>
            <a:gsLst>
              <a:gs pos="1250">
                <a:schemeClr val="tx1"/>
              </a:gs>
              <a:gs pos="100000">
                <a:schemeClr val="tx1"/>
              </a:gs>
            </a:gsLst>
            <a:lin ang="5400000" scaled="0"/>
          </a:gradFill>
          <a:latin typeface="+mn-lt"/>
          <a:ea typeface="+mn-ea"/>
          <a:cs typeface="+mn-cs"/>
        </a:defRPr>
      </a:lvl2pPr>
      <a:lvl3pPr marL="672290" marR="0" indent="-224097" algn="l" defTabSz="914367"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353" kern="1200" spc="0" baseline="0">
          <a:gradFill>
            <a:gsLst>
              <a:gs pos="1250">
                <a:schemeClr val="tx1"/>
              </a:gs>
              <a:gs pos="100000">
                <a:schemeClr val="tx1"/>
              </a:gs>
            </a:gsLst>
            <a:lin ang="5400000" scaled="0"/>
          </a:gradFill>
          <a:latin typeface="+mn-lt"/>
          <a:ea typeface="+mn-ea"/>
          <a:cs typeface="+mn-cs"/>
        </a:defRPr>
      </a:lvl3pPr>
      <a:lvl4pPr marL="896386" marR="0" indent="-224097" algn="l" defTabSz="914367"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157" kern="1200" spc="0" baseline="0">
          <a:gradFill>
            <a:gsLst>
              <a:gs pos="1250">
                <a:schemeClr val="tx1"/>
              </a:gs>
              <a:gs pos="100000">
                <a:schemeClr val="tx1"/>
              </a:gs>
            </a:gsLst>
            <a:lin ang="5400000" scaled="0"/>
          </a:gradFill>
          <a:latin typeface="+mn-lt"/>
          <a:ea typeface="+mn-ea"/>
          <a:cs typeface="+mn-cs"/>
        </a:defRPr>
      </a:lvl4pPr>
      <a:lvl5pPr marL="1120483" marR="0" indent="-224097" algn="l" defTabSz="914367"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157" kern="1200" spc="0" baseline="0">
          <a:gradFill>
            <a:gsLst>
              <a:gs pos="1250">
                <a:schemeClr val="tx1"/>
              </a:gs>
              <a:gs pos="100000">
                <a:schemeClr val="tx1"/>
              </a:gs>
            </a:gsLst>
            <a:lin ang="5400000" scaled="0"/>
          </a:gra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p:bodyStyle>
    <p:other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91" userDrawn="1">
          <p15:clr>
            <a:srgbClr val="5ACBF0"/>
          </p15:clr>
        </p15:guide>
        <p15:guide id="2" pos="176" userDrawn="1">
          <p15:clr>
            <a:srgbClr val="5ACBF0"/>
          </p15:clr>
        </p15:guide>
        <p15:guide id="3" pos="764" userDrawn="1">
          <p15:clr>
            <a:srgbClr val="5ACBF0"/>
          </p15:clr>
        </p15:guide>
        <p15:guide id="4" pos="1352" userDrawn="1">
          <p15:clr>
            <a:srgbClr val="5ACBF0"/>
          </p15:clr>
        </p15:guide>
        <p15:guide id="5" pos="1939" userDrawn="1">
          <p15:clr>
            <a:srgbClr val="5ACBF0"/>
          </p15:clr>
        </p15:guide>
        <p15:guide id="6" pos="2527" userDrawn="1">
          <p15:clr>
            <a:srgbClr val="5ACBF0"/>
          </p15:clr>
        </p15:guide>
        <p15:guide id="7" pos="3114" userDrawn="1">
          <p15:clr>
            <a:srgbClr val="5ACBF0"/>
          </p15:clr>
        </p15:guide>
        <p15:guide id="8" pos="3702" userDrawn="1">
          <p15:clr>
            <a:srgbClr val="5ACBF0"/>
          </p15:clr>
        </p15:guide>
        <p15:guide id="9" pos="4289" userDrawn="1">
          <p15:clr>
            <a:srgbClr val="5ACBF0"/>
          </p15:clr>
        </p15:guide>
        <p15:guide id="10" pos="4877" userDrawn="1">
          <p15:clr>
            <a:srgbClr val="5ACBF0"/>
          </p15:clr>
        </p15:guide>
        <p15:guide id="11" pos="5464" userDrawn="1">
          <p15:clr>
            <a:srgbClr val="5ACBF0"/>
          </p15:clr>
        </p15:guide>
        <p15:guide id="12" pos="6052" userDrawn="1">
          <p15:clr>
            <a:srgbClr val="5ACBF0"/>
          </p15:clr>
        </p15:guide>
        <p15:guide id="13" pos="6640" userDrawn="1">
          <p15:clr>
            <a:srgbClr val="5ACBF0"/>
          </p15:clr>
        </p15:guide>
        <p15:guide id="14" pos="7227" userDrawn="1">
          <p15:clr>
            <a:srgbClr val="5ACBF0"/>
          </p15:clr>
        </p15:guide>
        <p15:guide id="15" pos="7815" userDrawn="1">
          <p15:clr>
            <a:srgbClr val="5ACBF0"/>
          </p15:clr>
        </p15:guide>
        <p15:guide id="16" pos="294" userDrawn="1">
          <p15:clr>
            <a:srgbClr val="C35EA4"/>
          </p15:clr>
        </p15:guide>
        <p15:guide id="17" pos="7540" userDrawn="1">
          <p15:clr>
            <a:srgbClr val="C35EA4"/>
          </p15:clr>
        </p15:guide>
        <p15:guide id="18" orient="horz" pos="778" userDrawn="1">
          <p15:clr>
            <a:srgbClr val="5ACBF0"/>
          </p15:clr>
        </p15:guide>
        <p15:guide id="19" orient="horz" pos="1366" userDrawn="1">
          <p15:clr>
            <a:srgbClr val="5ACBF0"/>
          </p15:clr>
        </p15:guide>
        <p15:guide id="20" orient="horz" pos="1953" userDrawn="1">
          <p15:clr>
            <a:srgbClr val="5ACBF0"/>
          </p15:clr>
        </p15:guide>
        <p15:guide id="21" orient="horz" pos="2541" userDrawn="1">
          <p15:clr>
            <a:srgbClr val="5ACBF0"/>
          </p15:clr>
        </p15:guide>
        <p15:guide id="22" orient="horz" pos="3128" userDrawn="1">
          <p15:clr>
            <a:srgbClr val="5ACBF0"/>
          </p15:clr>
        </p15:guide>
        <p15:guide id="23" orient="horz" pos="3716" userDrawn="1">
          <p15:clr>
            <a:srgbClr val="5ACBF0"/>
          </p15:clr>
        </p15:guide>
        <p15:guide id="24" orient="horz" pos="4303" userDrawn="1">
          <p15:clr>
            <a:srgbClr val="5ACBF0"/>
          </p15:clr>
        </p15:guide>
        <p15:guide id="25" orient="horz" pos="308" userDrawn="1">
          <p15:clr>
            <a:srgbClr val="C35EA4"/>
          </p15:clr>
        </p15:guide>
        <p15:guide id="26" orient="horz" pos="4186" userDrawn="1">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6"/>
            <a:ext cx="11697794" cy="917575"/>
          </a:xfrm>
          <a:prstGeom prst="rect">
            <a:avLst/>
          </a:prstGeom>
        </p:spPr>
        <p:txBody>
          <a:bodyPr vert="horz" wrap="square" lIns="146304" tIns="91440" rIns="146304" bIns="91440" rtlCol="0" anchor="t">
            <a:noAutofit/>
          </a:bodyPr>
          <a:lstStyle/>
          <a:p>
            <a:r>
              <a:rPr lang="en-US"/>
              <a:t>Click to edit Master title style</a:t>
            </a:r>
          </a:p>
        </p:txBody>
      </p:sp>
      <p:sp>
        <p:nvSpPr>
          <p:cNvPr id="4" name="Text Placeholder 3"/>
          <p:cNvSpPr>
            <a:spLocks noGrp="1"/>
          </p:cNvSpPr>
          <p:nvPr>
            <p:ph type="body" idx="1"/>
          </p:nvPr>
        </p:nvSpPr>
        <p:spPr>
          <a:xfrm>
            <a:off x="274642" y="1212851"/>
            <a:ext cx="11695466" cy="2092881"/>
          </a:xfrm>
          <a:prstGeom prst="rect">
            <a:avLst/>
          </a:prstGeom>
        </p:spPr>
        <p:txBody>
          <a:bodyPr vert="horz" wrap="square" lIns="146304" tIns="91440" rIns="146304" bIns="91440" rtlCol="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p:cNvPicPr>
            <a:picLocks noChangeAspect="1"/>
          </p:cNvPicPr>
          <p:nvPr userDrawn="1"/>
        </p:nvPicPr>
        <p:blipFill>
          <a:blip r:embed="rId20"/>
          <a:stretch>
            <a:fillRect/>
          </a:stretch>
        </p:blipFill>
        <p:spPr>
          <a:xfrm rot="5400000">
            <a:off x="9393899" y="3050515"/>
            <a:ext cx="6995160" cy="894134"/>
          </a:xfrm>
          <a:prstGeom prst="rect">
            <a:avLst/>
          </a:prstGeom>
        </p:spPr>
      </p:pic>
    </p:spTree>
    <p:extLst>
      <p:ext uri="{BB962C8B-B14F-4D97-AF65-F5344CB8AC3E}">
        <p14:creationId xmlns:p14="http://schemas.microsoft.com/office/powerpoint/2010/main" val="3221899518"/>
      </p:ext>
    </p:extLst>
  </p:cSld>
  <p:clrMap bg1="lt1" tx1="dk1" bg2="lt2" tx2="dk2" accent1="accent1" accent2="accent2" accent3="accent3" accent4="accent4" accent5="accent5" accent6="accent6" hlink="hlink" folHlink="folHlink"/>
  <p:sldLayoutIdLst>
    <p:sldLayoutId id="2147484305" r:id="rId1"/>
    <p:sldLayoutId id="2147484306" r:id="rId2"/>
    <p:sldLayoutId id="2147484307" r:id="rId3"/>
    <p:sldLayoutId id="2147484308" r:id="rId4"/>
    <p:sldLayoutId id="2147484309" r:id="rId5"/>
    <p:sldLayoutId id="2147484310" r:id="rId6"/>
    <p:sldLayoutId id="2147484311" r:id="rId7"/>
    <p:sldLayoutId id="2147484312" r:id="rId8"/>
    <p:sldLayoutId id="2147484313" r:id="rId9"/>
    <p:sldLayoutId id="2147484314" r:id="rId10"/>
    <p:sldLayoutId id="2147484315" r:id="rId11"/>
    <p:sldLayoutId id="2147484316" r:id="rId12"/>
    <p:sldLayoutId id="2147484317" r:id="rId13"/>
    <p:sldLayoutId id="2147484318" r:id="rId14"/>
    <p:sldLayoutId id="2147484319" r:id="rId15"/>
    <p:sldLayoutId id="2147484320" r:id="rId16"/>
    <p:sldLayoutId id="2147484321" r:id="rId17"/>
    <p:sldLayoutId id="2147484322" r:id="rId18"/>
  </p:sldLayoutIdLst>
  <p:transition>
    <p:fade/>
  </p:transition>
  <p:txStyles>
    <p:titleStyle>
      <a:lvl1pPr algn="l" defTabSz="932384" rtl="0" eaLnBrk="1" latinLnBrk="0" hangingPunct="1">
        <a:lnSpc>
          <a:spcPct val="90000"/>
        </a:lnSpc>
        <a:spcBef>
          <a:spcPct val="0"/>
        </a:spcBef>
        <a:buNone/>
        <a:defRPr lang="en-US" sz="4798"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768" marR="0" indent="-342768" algn="l" defTabSz="932384" rtl="0" eaLnBrk="1" fontAlgn="auto" latinLnBrk="0" hangingPunct="1">
        <a:lnSpc>
          <a:spcPct val="90000"/>
        </a:lnSpc>
        <a:spcBef>
          <a:spcPct val="20000"/>
        </a:spcBef>
        <a:spcAft>
          <a:spcPts val="0"/>
        </a:spcAft>
        <a:buClrTx/>
        <a:buSzPct val="90000"/>
        <a:buFont typeface="Arial" pitchFamily="34" charset="0"/>
        <a:buChar char="•"/>
        <a:tabLst/>
        <a:defRPr sz="3998" kern="1200" spc="0" baseline="0">
          <a:gradFill>
            <a:gsLst>
              <a:gs pos="1250">
                <a:schemeClr val="tx1"/>
              </a:gs>
              <a:gs pos="100000">
                <a:schemeClr val="tx1"/>
              </a:gs>
            </a:gsLst>
            <a:lin ang="5400000" scaled="0"/>
          </a:gradFill>
          <a:latin typeface="+mj-lt"/>
          <a:ea typeface="+mn-ea"/>
          <a:cs typeface="+mn-cs"/>
        </a:defRPr>
      </a:lvl1pPr>
      <a:lvl2pPr marL="583975" marR="0" indent="-241206" algn="l" defTabSz="932384"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799792" marR="0" indent="-228513" algn="l" defTabSz="932384"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305" marR="0" indent="-228513" algn="l" defTabSz="932384"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6817" marR="0" indent="-228513" algn="l" defTabSz="932384"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4055" indent="-233096" algn="l" defTabSz="93238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0248" indent="-233096" algn="l" defTabSz="93238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6441" indent="-233096" algn="l" defTabSz="93238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2633" indent="-233096" algn="l" defTabSz="93238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384" rtl="0" eaLnBrk="1" latinLnBrk="0" hangingPunct="1">
        <a:defRPr sz="1800" kern="1200">
          <a:solidFill>
            <a:schemeClr val="tx1"/>
          </a:solidFill>
          <a:latin typeface="+mn-lt"/>
          <a:ea typeface="+mn-ea"/>
          <a:cs typeface="+mn-cs"/>
        </a:defRPr>
      </a:lvl1pPr>
      <a:lvl2pPr marL="466191" algn="l" defTabSz="932384" rtl="0" eaLnBrk="1" latinLnBrk="0" hangingPunct="1">
        <a:defRPr sz="1800" kern="1200">
          <a:solidFill>
            <a:schemeClr val="tx1"/>
          </a:solidFill>
          <a:latin typeface="+mn-lt"/>
          <a:ea typeface="+mn-ea"/>
          <a:cs typeface="+mn-cs"/>
        </a:defRPr>
      </a:lvl2pPr>
      <a:lvl3pPr marL="932384" algn="l" defTabSz="932384" rtl="0" eaLnBrk="1" latinLnBrk="0" hangingPunct="1">
        <a:defRPr sz="1800" kern="1200">
          <a:solidFill>
            <a:schemeClr val="tx1"/>
          </a:solidFill>
          <a:latin typeface="+mn-lt"/>
          <a:ea typeface="+mn-ea"/>
          <a:cs typeface="+mn-cs"/>
        </a:defRPr>
      </a:lvl3pPr>
      <a:lvl4pPr marL="1398576" algn="l" defTabSz="932384" rtl="0" eaLnBrk="1" latinLnBrk="0" hangingPunct="1">
        <a:defRPr sz="1800" kern="1200">
          <a:solidFill>
            <a:schemeClr val="tx1"/>
          </a:solidFill>
          <a:latin typeface="+mn-lt"/>
          <a:ea typeface="+mn-ea"/>
          <a:cs typeface="+mn-cs"/>
        </a:defRPr>
      </a:lvl4pPr>
      <a:lvl5pPr marL="1864768" algn="l" defTabSz="932384" rtl="0" eaLnBrk="1" latinLnBrk="0" hangingPunct="1">
        <a:defRPr sz="1800" kern="1200">
          <a:solidFill>
            <a:schemeClr val="tx1"/>
          </a:solidFill>
          <a:latin typeface="+mn-lt"/>
          <a:ea typeface="+mn-ea"/>
          <a:cs typeface="+mn-cs"/>
        </a:defRPr>
      </a:lvl5pPr>
      <a:lvl6pPr marL="2330960" algn="l" defTabSz="932384" rtl="0" eaLnBrk="1" latinLnBrk="0" hangingPunct="1">
        <a:defRPr sz="1800" kern="1200">
          <a:solidFill>
            <a:schemeClr val="tx1"/>
          </a:solidFill>
          <a:latin typeface="+mn-lt"/>
          <a:ea typeface="+mn-ea"/>
          <a:cs typeface="+mn-cs"/>
        </a:defRPr>
      </a:lvl6pPr>
      <a:lvl7pPr marL="2797152" algn="l" defTabSz="932384" rtl="0" eaLnBrk="1" latinLnBrk="0" hangingPunct="1">
        <a:defRPr sz="1800" kern="1200">
          <a:solidFill>
            <a:schemeClr val="tx1"/>
          </a:solidFill>
          <a:latin typeface="+mn-lt"/>
          <a:ea typeface="+mn-ea"/>
          <a:cs typeface="+mn-cs"/>
        </a:defRPr>
      </a:lvl7pPr>
      <a:lvl8pPr marL="3263343" algn="l" defTabSz="932384" rtl="0" eaLnBrk="1" latinLnBrk="0" hangingPunct="1">
        <a:defRPr sz="1800" kern="1200">
          <a:solidFill>
            <a:schemeClr val="tx1"/>
          </a:solidFill>
          <a:latin typeface="+mn-lt"/>
          <a:ea typeface="+mn-ea"/>
          <a:cs typeface="+mn-cs"/>
        </a:defRPr>
      </a:lvl8pPr>
      <a:lvl9pPr marL="3729537" algn="l" defTabSz="932384"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392">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guide id="27" pos="7512">
          <p15:clr>
            <a:srgbClr val="5ACBF0"/>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350788"/>
            <a:ext cx="11889564" cy="917575"/>
          </a:xfrm>
          <a:prstGeom prst="rect">
            <a:avLst/>
          </a:prstGeom>
        </p:spPr>
        <p:txBody>
          <a:bodyPr vert="horz" wrap="square" lIns="146304" tIns="91440" rIns="146304" bIns="91440" rtlCol="0" anchor="t">
            <a:noAutofit/>
          </a:bodyPr>
          <a:lstStyle/>
          <a:p>
            <a:r>
              <a:rPr lang="en-US"/>
              <a:t>Click to edit Master title style</a:t>
            </a:r>
          </a:p>
        </p:txBody>
      </p:sp>
      <p:sp>
        <p:nvSpPr>
          <p:cNvPr id="4" name="Text Placeholder 3"/>
          <p:cNvSpPr>
            <a:spLocks noGrp="1"/>
          </p:cNvSpPr>
          <p:nvPr>
            <p:ph type="body" idx="1"/>
          </p:nvPr>
        </p:nvSpPr>
        <p:spPr>
          <a:xfrm>
            <a:off x="274641" y="1268365"/>
            <a:ext cx="11887198" cy="1352925"/>
          </a:xfrm>
          <a:prstGeom prst="rect">
            <a:avLst/>
          </a:prstGeom>
        </p:spPr>
        <p:txBody>
          <a:bodyPr vert="horz" wrap="square" lIns="146304" tIns="91440" rIns="146304" bIns="91440" rtlCol="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rot="5400000">
            <a:off x="9393899" y="3050514"/>
            <a:ext cx="6995160" cy="894134"/>
          </a:xfrm>
          <a:prstGeom prst="rect">
            <a:avLst/>
          </a:prstGeom>
        </p:spPr>
      </p:pic>
    </p:spTree>
    <p:extLst>
      <p:ext uri="{BB962C8B-B14F-4D97-AF65-F5344CB8AC3E}">
        <p14:creationId xmlns:p14="http://schemas.microsoft.com/office/powerpoint/2010/main" val="2109149753"/>
      </p:ext>
    </p:extLst>
  </p:cSld>
  <p:clrMap bg1="lt1" tx1="dk1" bg2="lt2" tx2="dk2" accent1="accent1" accent2="accent2" accent3="accent3" accent4="accent4" accent5="accent5" accent6="accent6" hlink="hlink" folHlink="folHlink"/>
  <p:sldLayoutIdLst>
    <p:sldLayoutId id="2147484336" r:id="rId1"/>
    <p:sldLayoutId id="2147484337" r:id="rId2"/>
    <p:sldLayoutId id="2147484338" r:id="rId3"/>
    <p:sldLayoutId id="2147484339" r:id="rId4"/>
    <p:sldLayoutId id="2147484340" r:id="rId5"/>
    <p:sldLayoutId id="2147484341" r:id="rId6"/>
    <p:sldLayoutId id="2147484342" r:id="rId7"/>
  </p:sldLayoutIdLst>
  <p:transition>
    <p:fade/>
  </p:transition>
  <p:txStyles>
    <p:titleStyle>
      <a:lvl1pPr algn="l" defTabSz="932563" rtl="0" eaLnBrk="1" latinLnBrk="0" hangingPunct="1">
        <a:lnSpc>
          <a:spcPct val="90000"/>
        </a:lnSpc>
        <a:spcBef>
          <a:spcPct val="0"/>
        </a:spcBef>
        <a:buNone/>
        <a:defRPr lang="en-US" sz="3672" b="0" i="0" kern="1200" cap="none" spc="0" baseline="0" dirty="0" smtClean="0">
          <a:ln w="3175">
            <a:noFill/>
          </a:ln>
          <a:solidFill>
            <a:srgbClr val="000000"/>
          </a:solidFill>
          <a:effectLst/>
          <a:latin typeface="Segoe UI Semibold" panose="020B0502040204020203" pitchFamily="34" charset="0"/>
          <a:ea typeface="+mn-ea"/>
          <a:cs typeface="Segoe UI Semibold" panose="020B0502040204020203" pitchFamily="34" charset="0"/>
        </a:defRPr>
      </a:lvl1pPr>
    </p:titleStyle>
    <p:bodyStyle>
      <a:lvl1pPr marL="0" marR="0" indent="0" algn="l" defTabSz="932563" rtl="0" eaLnBrk="1" fontAlgn="auto" latinLnBrk="0" hangingPunct="1">
        <a:lnSpc>
          <a:spcPct val="90000"/>
        </a:lnSpc>
        <a:spcBef>
          <a:spcPct val="20000"/>
        </a:spcBef>
        <a:spcAft>
          <a:spcPts val="0"/>
        </a:spcAft>
        <a:buClrTx/>
        <a:buSzPct val="90000"/>
        <a:buFont typeface="Arial" pitchFamily="34" charset="0"/>
        <a:buNone/>
        <a:tabLst/>
        <a:defRPr sz="1428" b="0" i="0" kern="1200" spc="0" baseline="0">
          <a:solidFill>
            <a:srgbClr val="000000"/>
          </a:solidFill>
          <a:latin typeface="Segoe UI" panose="020B0502040204020203" pitchFamily="34" charset="0"/>
          <a:ea typeface="+mn-ea"/>
          <a:cs typeface="Segoe UI" panose="020B0502040204020203" pitchFamily="34" charset="0"/>
        </a:defRPr>
      </a:lvl1pPr>
      <a:lvl2pPr marL="342834" marR="0" indent="0" algn="l" defTabSz="932563" rtl="0" eaLnBrk="1" fontAlgn="auto" latinLnBrk="0" hangingPunct="1">
        <a:lnSpc>
          <a:spcPct val="90000"/>
        </a:lnSpc>
        <a:spcBef>
          <a:spcPct val="20000"/>
        </a:spcBef>
        <a:spcAft>
          <a:spcPts val="0"/>
        </a:spcAft>
        <a:buClrTx/>
        <a:buSzPct val="90000"/>
        <a:buFont typeface="Arial" pitchFamily="34" charset="0"/>
        <a:buNone/>
        <a:tabLst/>
        <a:defRPr sz="1428" b="0" i="0" kern="1200" spc="0" baseline="0">
          <a:solidFill>
            <a:srgbClr val="000000"/>
          </a:solidFill>
          <a:latin typeface="Segoe UI" panose="020B0502040204020203" pitchFamily="34" charset="0"/>
          <a:ea typeface="+mn-ea"/>
          <a:cs typeface="Segoe UI" panose="020B0502040204020203" pitchFamily="34" charset="0"/>
        </a:defRPr>
      </a:lvl2pPr>
      <a:lvl3pPr marL="571390" marR="0" indent="0" algn="l" defTabSz="932563" rtl="0" eaLnBrk="1" fontAlgn="auto" latinLnBrk="0" hangingPunct="1">
        <a:lnSpc>
          <a:spcPct val="90000"/>
        </a:lnSpc>
        <a:spcBef>
          <a:spcPct val="20000"/>
        </a:spcBef>
        <a:spcAft>
          <a:spcPts val="0"/>
        </a:spcAft>
        <a:buClrTx/>
        <a:buSzPct val="90000"/>
        <a:buFont typeface="Arial" pitchFamily="34" charset="0"/>
        <a:buNone/>
        <a:tabLst/>
        <a:defRPr sz="1428" b="0" i="0" kern="1200" spc="0" baseline="0">
          <a:solidFill>
            <a:srgbClr val="000000"/>
          </a:solidFill>
          <a:latin typeface="Segoe UI" panose="020B0502040204020203" pitchFamily="34" charset="0"/>
          <a:ea typeface="+mn-ea"/>
          <a:cs typeface="Segoe UI" panose="020B0502040204020203" pitchFamily="34" charset="0"/>
        </a:defRPr>
      </a:lvl3pPr>
      <a:lvl4pPr marL="799946" marR="0" indent="0" algn="l" defTabSz="932563" rtl="0" eaLnBrk="1" fontAlgn="auto" latinLnBrk="0" hangingPunct="1">
        <a:lnSpc>
          <a:spcPct val="90000"/>
        </a:lnSpc>
        <a:spcBef>
          <a:spcPct val="20000"/>
        </a:spcBef>
        <a:spcAft>
          <a:spcPts val="0"/>
        </a:spcAft>
        <a:buClrTx/>
        <a:buSzPct val="90000"/>
        <a:buFont typeface="Arial" pitchFamily="34" charset="0"/>
        <a:buNone/>
        <a:tabLst/>
        <a:defRPr sz="1428" b="0" i="0" kern="1200" spc="0" baseline="0">
          <a:solidFill>
            <a:srgbClr val="000000"/>
          </a:solidFill>
          <a:latin typeface="Segoe UI" panose="020B0502040204020203" pitchFamily="34" charset="0"/>
          <a:ea typeface="+mn-ea"/>
          <a:cs typeface="Segoe UI" panose="020B0502040204020203" pitchFamily="34" charset="0"/>
        </a:defRPr>
      </a:lvl4pPr>
      <a:lvl5pPr marL="1028502" marR="0" indent="0" algn="l" defTabSz="932563" rtl="0" eaLnBrk="1" fontAlgn="auto" latinLnBrk="0" hangingPunct="1">
        <a:lnSpc>
          <a:spcPct val="90000"/>
        </a:lnSpc>
        <a:spcBef>
          <a:spcPct val="20000"/>
        </a:spcBef>
        <a:spcAft>
          <a:spcPts val="0"/>
        </a:spcAft>
        <a:buClrTx/>
        <a:buSzPct val="90000"/>
        <a:buFont typeface="Arial" pitchFamily="34" charset="0"/>
        <a:buNone/>
        <a:tabLst/>
        <a:defRPr sz="1428" b="0" i="0" kern="1200" spc="0" baseline="0">
          <a:solidFill>
            <a:srgbClr val="000000"/>
          </a:solidFill>
          <a:latin typeface="Segoe UI" panose="020B0502040204020203" pitchFamily="34" charset="0"/>
          <a:ea typeface="+mn-ea"/>
          <a:cs typeface="Segoe UI" panose="020B0502040204020203" pitchFamily="34" charset="0"/>
        </a:defRPr>
      </a:lvl5pPr>
      <a:lvl6pPr marL="2564548"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0830"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112"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394"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563" rtl="0" eaLnBrk="1" latinLnBrk="0" hangingPunct="1">
        <a:defRPr sz="1800" kern="1200">
          <a:solidFill>
            <a:schemeClr val="tx1"/>
          </a:solidFill>
          <a:latin typeface="+mn-lt"/>
          <a:ea typeface="+mn-ea"/>
          <a:cs typeface="+mn-cs"/>
        </a:defRPr>
      </a:lvl1pPr>
      <a:lvl2pPr marL="466281" algn="l" defTabSz="932563" rtl="0" eaLnBrk="1" latinLnBrk="0" hangingPunct="1">
        <a:defRPr sz="1800" kern="1200">
          <a:solidFill>
            <a:schemeClr val="tx1"/>
          </a:solidFill>
          <a:latin typeface="+mn-lt"/>
          <a:ea typeface="+mn-ea"/>
          <a:cs typeface="+mn-cs"/>
        </a:defRPr>
      </a:lvl2pPr>
      <a:lvl3pPr marL="932563" algn="l" defTabSz="932563" rtl="0" eaLnBrk="1" latinLnBrk="0" hangingPunct="1">
        <a:defRPr sz="1800" kern="1200">
          <a:solidFill>
            <a:schemeClr val="tx1"/>
          </a:solidFill>
          <a:latin typeface="+mn-lt"/>
          <a:ea typeface="+mn-ea"/>
          <a:cs typeface="+mn-cs"/>
        </a:defRPr>
      </a:lvl3pPr>
      <a:lvl4pPr marL="1398844" algn="l" defTabSz="932563" rtl="0" eaLnBrk="1" latinLnBrk="0" hangingPunct="1">
        <a:defRPr sz="1800" kern="1200">
          <a:solidFill>
            <a:schemeClr val="tx1"/>
          </a:solidFill>
          <a:latin typeface="+mn-lt"/>
          <a:ea typeface="+mn-ea"/>
          <a:cs typeface="+mn-cs"/>
        </a:defRPr>
      </a:lvl4pPr>
      <a:lvl5pPr marL="1865126" algn="l" defTabSz="932563" rtl="0" eaLnBrk="1" latinLnBrk="0" hangingPunct="1">
        <a:defRPr sz="1800" kern="1200">
          <a:solidFill>
            <a:schemeClr val="tx1"/>
          </a:solidFill>
          <a:latin typeface="+mn-lt"/>
          <a:ea typeface="+mn-ea"/>
          <a:cs typeface="+mn-cs"/>
        </a:defRPr>
      </a:lvl5pPr>
      <a:lvl6pPr marL="2331408" algn="l" defTabSz="932563" rtl="0" eaLnBrk="1" latinLnBrk="0" hangingPunct="1">
        <a:defRPr sz="1800" kern="1200">
          <a:solidFill>
            <a:schemeClr val="tx1"/>
          </a:solidFill>
          <a:latin typeface="+mn-lt"/>
          <a:ea typeface="+mn-ea"/>
          <a:cs typeface="+mn-cs"/>
        </a:defRPr>
      </a:lvl6pPr>
      <a:lvl7pPr marL="2797689" algn="l" defTabSz="932563" rtl="0" eaLnBrk="1" latinLnBrk="0" hangingPunct="1">
        <a:defRPr sz="1800" kern="1200">
          <a:solidFill>
            <a:schemeClr val="tx1"/>
          </a:solidFill>
          <a:latin typeface="+mn-lt"/>
          <a:ea typeface="+mn-ea"/>
          <a:cs typeface="+mn-cs"/>
        </a:defRPr>
      </a:lvl7pPr>
      <a:lvl8pPr marL="3263970" algn="l" defTabSz="932563" rtl="0" eaLnBrk="1" latinLnBrk="0" hangingPunct="1">
        <a:defRPr sz="1800" kern="1200">
          <a:solidFill>
            <a:schemeClr val="tx1"/>
          </a:solidFill>
          <a:latin typeface="+mn-lt"/>
          <a:ea typeface="+mn-ea"/>
          <a:cs typeface="+mn-cs"/>
        </a:defRPr>
      </a:lvl8pPr>
      <a:lvl9pPr marL="3730253" algn="l" defTabSz="932563"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6" pos="264">
          <p15:clr>
            <a:srgbClr val="C35EA4"/>
          </p15:clr>
        </p15:guide>
        <p15:guide id="17" pos="7416">
          <p15:clr>
            <a:srgbClr val="C35EA4"/>
          </p15:clr>
        </p15:guide>
        <p15:guide id="25" orient="horz" pos="302">
          <p15:clr>
            <a:srgbClr val="C35EA4"/>
          </p15:clr>
        </p15:guide>
        <p15:guide id="26" orient="horz" pos="4032">
          <p15:clr>
            <a:srgbClr val="C35E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8" Type="http://schemas.openxmlformats.org/officeDocument/2006/relationships/slide" Target="slide9.xml"/><Relationship Id="rId3" Type="http://schemas.openxmlformats.org/officeDocument/2006/relationships/slide" Target="slide3.xml"/><Relationship Id="rId7" Type="http://schemas.openxmlformats.org/officeDocument/2006/relationships/slide" Target="slide8.xml"/><Relationship Id="rId2" Type="http://schemas.openxmlformats.org/officeDocument/2006/relationships/slide" Target="slide2.xml"/><Relationship Id="rId1" Type="http://schemas.openxmlformats.org/officeDocument/2006/relationships/slideLayout" Target="../slideLayouts/slideLayout11.xml"/><Relationship Id="rId6" Type="http://schemas.openxmlformats.org/officeDocument/2006/relationships/slide" Target="slide5.xml"/><Relationship Id="rId11" Type="http://schemas.openxmlformats.org/officeDocument/2006/relationships/image" Target="../media/image11.png"/><Relationship Id="rId5" Type="http://schemas.openxmlformats.org/officeDocument/2006/relationships/slide" Target="slide6.xml"/><Relationship Id="rId10" Type="http://schemas.openxmlformats.org/officeDocument/2006/relationships/slide" Target="slide12.xml"/><Relationship Id="rId4" Type="http://schemas.openxmlformats.org/officeDocument/2006/relationships/slide" Target="slide4.xml"/><Relationship Id="rId9" Type="http://schemas.openxmlformats.org/officeDocument/2006/relationships/slide" Target="slide10.xml"/></Relationships>
</file>

<file path=ppt/slides/_rels/slide11.xml.rels><?xml version="1.0" encoding="UTF-8" standalone="yes"?>
<Relationships xmlns="http://schemas.openxmlformats.org/package/2006/relationships"><Relationship Id="rId8" Type="http://schemas.openxmlformats.org/officeDocument/2006/relationships/slide" Target="slide6.xml"/><Relationship Id="rId13" Type="http://schemas.openxmlformats.org/officeDocument/2006/relationships/image" Target="../media/image11.png"/><Relationship Id="rId3" Type="http://schemas.openxmlformats.org/officeDocument/2006/relationships/slide" Target="slide3.xml"/><Relationship Id="rId7" Type="http://schemas.openxmlformats.org/officeDocument/2006/relationships/hyperlink" Target="https://azure.microsoft.com/en-us/pricing/details/site-recovery/" TargetMode="External"/><Relationship Id="rId12" Type="http://schemas.openxmlformats.org/officeDocument/2006/relationships/slide" Target="slide12.xml"/><Relationship Id="rId2" Type="http://schemas.openxmlformats.org/officeDocument/2006/relationships/slide" Target="slide2.xml"/><Relationship Id="rId1" Type="http://schemas.openxmlformats.org/officeDocument/2006/relationships/slideLayout" Target="../slideLayouts/slideLayout11.xml"/><Relationship Id="rId6" Type="http://schemas.openxmlformats.org/officeDocument/2006/relationships/hyperlink" Target="https://docs.microsoft.com/en-us/azure/site-recovery/site-recovery-workload" TargetMode="External"/><Relationship Id="rId11" Type="http://schemas.openxmlformats.org/officeDocument/2006/relationships/slide" Target="slide10.xml"/><Relationship Id="rId5" Type="http://schemas.openxmlformats.org/officeDocument/2006/relationships/slide" Target="slide5.xml"/><Relationship Id="rId10" Type="http://schemas.openxmlformats.org/officeDocument/2006/relationships/slide" Target="slide9.xml"/><Relationship Id="rId4" Type="http://schemas.openxmlformats.org/officeDocument/2006/relationships/slide" Target="slide4.xml"/><Relationship Id="rId9" Type="http://schemas.openxmlformats.org/officeDocument/2006/relationships/slide" Target="slide8.xml"/></Relationships>
</file>

<file path=ppt/slides/_rels/slide12.xml.rels><?xml version="1.0" encoding="UTF-8" standalone="yes"?>
<Relationships xmlns="http://schemas.openxmlformats.org/package/2006/relationships"><Relationship Id="rId8" Type="http://schemas.openxmlformats.org/officeDocument/2006/relationships/slide" Target="slide2.xml"/><Relationship Id="rId13" Type="http://schemas.openxmlformats.org/officeDocument/2006/relationships/slide" Target="slide8.xml"/><Relationship Id="rId3" Type="http://schemas.openxmlformats.org/officeDocument/2006/relationships/hyperlink" Target="https://partner.microsoft.com/en-us/asset#/?search=backup" TargetMode="External"/><Relationship Id="rId7" Type="http://schemas.openxmlformats.org/officeDocument/2006/relationships/hyperlink" Target="mailto:pldssup@microsoft.com" TargetMode="External"/><Relationship Id="rId12" Type="http://schemas.openxmlformats.org/officeDocument/2006/relationships/slide" Target="slide5.xml"/><Relationship Id="rId2" Type="http://schemas.openxmlformats.org/officeDocument/2006/relationships/hyperlink" Target="https://aka.ms/azure-backup-documentation" TargetMode="External"/><Relationship Id="rId1" Type="http://schemas.openxmlformats.org/officeDocument/2006/relationships/slideLayout" Target="../slideLayouts/slideLayout11.xml"/><Relationship Id="rId6" Type="http://schemas.openxmlformats.org/officeDocument/2006/relationships/hyperlink" Target="https://handsonlabs.microsoft.com/handsonlabs/SelfPacedLabs?storyId=story://content-private/content/sp-oms/OMS/1_asom/3protect/protect" TargetMode="External"/><Relationship Id="rId11" Type="http://schemas.openxmlformats.org/officeDocument/2006/relationships/slide" Target="slide6.xml"/><Relationship Id="rId5" Type="http://schemas.openxmlformats.org/officeDocument/2006/relationships/hyperlink" Target="https://partner.microsoft.com/en-us/asset#/?search=bcdr" TargetMode="External"/><Relationship Id="rId15" Type="http://schemas.openxmlformats.org/officeDocument/2006/relationships/image" Target="../media/image11.png"/><Relationship Id="rId10" Type="http://schemas.openxmlformats.org/officeDocument/2006/relationships/slide" Target="slide4.xml"/><Relationship Id="rId4" Type="http://schemas.openxmlformats.org/officeDocument/2006/relationships/hyperlink" Target="https://aka.ms/siterecovery_documentation" TargetMode="External"/><Relationship Id="rId9" Type="http://schemas.openxmlformats.org/officeDocument/2006/relationships/slide" Target="slide3.xml"/><Relationship Id="rId14" Type="http://schemas.openxmlformats.org/officeDocument/2006/relationships/slide" Target="slide9.xml"/></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 Target="slide2.xml"/><Relationship Id="rId7" Type="http://schemas.openxmlformats.org/officeDocument/2006/relationships/slide" Target="slide5.xml"/><Relationship Id="rId2" Type="http://schemas.openxmlformats.org/officeDocument/2006/relationships/notesSlide" Target="../notesSlides/notesSlide1.xml"/><Relationship Id="rId1" Type="http://schemas.openxmlformats.org/officeDocument/2006/relationships/slideLayout" Target="../slideLayouts/slideLayout21.xml"/><Relationship Id="rId6" Type="http://schemas.openxmlformats.org/officeDocument/2006/relationships/slide" Target="slide6.xml"/><Relationship Id="rId5" Type="http://schemas.openxmlformats.org/officeDocument/2006/relationships/slide" Target="slide4.xml"/><Relationship Id="rId4" Type="http://schemas.openxmlformats.org/officeDocument/2006/relationships/slide" Target="slide3.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 Target="slide2.xml"/><Relationship Id="rId7" Type="http://schemas.openxmlformats.org/officeDocument/2006/relationships/slide" Target="slide5.xml"/><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slide" Target="slide6.xml"/><Relationship Id="rId5" Type="http://schemas.openxmlformats.org/officeDocument/2006/relationships/slide" Target="slide4.xml"/><Relationship Id="rId4" Type="http://schemas.openxmlformats.org/officeDocument/2006/relationships/slide" Target="slide3.xml"/></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 Target="slide2.xml"/><Relationship Id="rId7" Type="http://schemas.openxmlformats.org/officeDocument/2006/relationships/slide" Target="slide3.xml"/><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slide" Target="slide5.xml"/><Relationship Id="rId5" Type="http://schemas.openxmlformats.org/officeDocument/2006/relationships/slide" Target="slide6.xml"/><Relationship Id="rId4" Type="http://schemas.openxmlformats.org/officeDocument/2006/relationships/slide" Target="slide4.xml"/></Relationships>
</file>

<file path=ppt/slides/_rels/slide5.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8" Type="http://schemas.openxmlformats.org/officeDocument/2006/relationships/slide" Target="slide8.xml"/><Relationship Id="rId13" Type="http://schemas.openxmlformats.org/officeDocument/2006/relationships/image" Target="../media/image13.png"/><Relationship Id="rId3" Type="http://schemas.openxmlformats.org/officeDocument/2006/relationships/slide" Target="slide2.xml"/><Relationship Id="rId7" Type="http://schemas.openxmlformats.org/officeDocument/2006/relationships/slide" Target="slide5.xml"/><Relationship Id="rId12" Type="http://schemas.openxmlformats.org/officeDocument/2006/relationships/image" Target="../media/image12.png"/><Relationship Id="rId17" Type="http://schemas.openxmlformats.org/officeDocument/2006/relationships/image" Target="../media/image11.png"/><Relationship Id="rId2" Type="http://schemas.openxmlformats.org/officeDocument/2006/relationships/slide" Target="slide7.xml"/><Relationship Id="rId16" Type="http://schemas.openxmlformats.org/officeDocument/2006/relationships/image" Target="../media/image16.png"/><Relationship Id="rId1" Type="http://schemas.openxmlformats.org/officeDocument/2006/relationships/slideLayout" Target="../slideLayouts/slideLayout11.xml"/><Relationship Id="rId6" Type="http://schemas.openxmlformats.org/officeDocument/2006/relationships/slide" Target="slide6.xml"/><Relationship Id="rId11" Type="http://schemas.openxmlformats.org/officeDocument/2006/relationships/slide" Target="slide12.xml"/><Relationship Id="rId5" Type="http://schemas.openxmlformats.org/officeDocument/2006/relationships/slide" Target="slide4.xml"/><Relationship Id="rId15" Type="http://schemas.openxmlformats.org/officeDocument/2006/relationships/image" Target="../media/image15.png"/><Relationship Id="rId10" Type="http://schemas.openxmlformats.org/officeDocument/2006/relationships/slide" Target="slide10.xml"/><Relationship Id="rId4" Type="http://schemas.openxmlformats.org/officeDocument/2006/relationships/slide" Target="slide3.xml"/><Relationship Id="rId9" Type="http://schemas.openxmlformats.org/officeDocument/2006/relationships/slide" Target="slide9.xml"/><Relationship Id="rId14" Type="http://schemas.openxmlformats.org/officeDocument/2006/relationships/image" Target="../media/image14.png"/></Relationships>
</file>

<file path=ppt/slides/_rels/slide7.xml.rels><?xml version="1.0" encoding="UTF-8" standalone="yes"?>
<Relationships xmlns="http://schemas.openxmlformats.org/package/2006/relationships"><Relationship Id="rId8" Type="http://schemas.openxmlformats.org/officeDocument/2006/relationships/slide" Target="slide6.xml"/><Relationship Id="rId13" Type="http://schemas.openxmlformats.org/officeDocument/2006/relationships/slide" Target="slide12.xml"/><Relationship Id="rId3" Type="http://schemas.openxmlformats.org/officeDocument/2006/relationships/hyperlink" Target="https://customers.microsoft.com/en-gb/story/it-provider-helps-smbs-avoid-business-interruption-wit" TargetMode="External"/><Relationship Id="rId7" Type="http://schemas.openxmlformats.org/officeDocument/2006/relationships/slide" Target="slide4.xml"/><Relationship Id="rId12" Type="http://schemas.openxmlformats.org/officeDocument/2006/relationships/slide" Target="slide10.xml"/><Relationship Id="rId2" Type="http://schemas.openxmlformats.org/officeDocument/2006/relationships/hyperlink" Target="https://customers.microsoft.com/en-gb/story/yacht-and-corporate-insurance-provider-delivers-high-a" TargetMode="External"/><Relationship Id="rId1" Type="http://schemas.openxmlformats.org/officeDocument/2006/relationships/slideLayout" Target="../slideLayouts/slideLayout11.xml"/><Relationship Id="rId6" Type="http://schemas.openxmlformats.org/officeDocument/2006/relationships/slide" Target="slide3.xml"/><Relationship Id="rId11" Type="http://schemas.openxmlformats.org/officeDocument/2006/relationships/slide" Target="slide9.xml"/><Relationship Id="rId5" Type="http://schemas.openxmlformats.org/officeDocument/2006/relationships/slide" Target="slide2.xml"/><Relationship Id="rId10" Type="http://schemas.openxmlformats.org/officeDocument/2006/relationships/slide" Target="slide8.xml"/><Relationship Id="rId4" Type="http://schemas.openxmlformats.org/officeDocument/2006/relationships/hyperlink" Target="https://globenewswire.com/news-release/2015/04/28/729165/10130889/en/SMBs-Worldwide-to-Increase-Investments-in-Cloud-and-Hybrid-Business-Continuity-Solutions.html" TargetMode="External"/><Relationship Id="rId9" Type="http://schemas.openxmlformats.org/officeDocument/2006/relationships/slide" Target="slide5.xml"/><Relationship Id="rId14" Type="http://schemas.openxmlformats.org/officeDocument/2006/relationships/image" Target="../media/image11.png"/></Relationships>
</file>

<file path=ppt/slides/_rels/slide8.xml.rels><?xml version="1.0" encoding="UTF-8" standalone="yes"?>
<Relationships xmlns="http://schemas.openxmlformats.org/package/2006/relationships"><Relationship Id="rId8" Type="http://schemas.openxmlformats.org/officeDocument/2006/relationships/slide" Target="slide6.xml"/><Relationship Id="rId13" Type="http://schemas.openxmlformats.org/officeDocument/2006/relationships/image" Target="../media/image11.png"/><Relationship Id="rId3" Type="http://schemas.openxmlformats.org/officeDocument/2006/relationships/hyperlink" Target="https://docs.microsoft.com/en-us/partner-center/azure-ri-server-subscriptions" TargetMode="External"/><Relationship Id="rId7" Type="http://schemas.openxmlformats.org/officeDocument/2006/relationships/slide" Target="slide5.xml"/><Relationship Id="rId12" Type="http://schemas.openxmlformats.org/officeDocument/2006/relationships/slide" Target="slide12.xml"/><Relationship Id="rId2" Type="http://schemas.openxmlformats.org/officeDocument/2006/relationships/notesSlide" Target="../notesSlides/notesSlide4.xml"/><Relationship Id="rId1" Type="http://schemas.openxmlformats.org/officeDocument/2006/relationships/slideLayout" Target="../slideLayouts/slideLayout11.xml"/><Relationship Id="rId6" Type="http://schemas.openxmlformats.org/officeDocument/2006/relationships/slide" Target="slide4.xml"/><Relationship Id="rId11" Type="http://schemas.openxmlformats.org/officeDocument/2006/relationships/slide" Target="slide10.xml"/><Relationship Id="rId5" Type="http://schemas.openxmlformats.org/officeDocument/2006/relationships/slide" Target="slide3.xml"/><Relationship Id="rId10" Type="http://schemas.openxmlformats.org/officeDocument/2006/relationships/slide" Target="slide9.xml"/><Relationship Id="rId4" Type="http://schemas.openxmlformats.org/officeDocument/2006/relationships/slide" Target="slide2.xml"/><Relationship Id="rId9" Type="http://schemas.openxmlformats.org/officeDocument/2006/relationships/slide" Target="slide8.xml"/></Relationships>
</file>

<file path=ppt/slides/_rels/slide9.xml.rels><?xml version="1.0" encoding="UTF-8" standalone="yes"?>
<Relationships xmlns="http://schemas.openxmlformats.org/package/2006/relationships"><Relationship Id="rId8" Type="http://schemas.openxmlformats.org/officeDocument/2006/relationships/slide" Target="slide2.xml"/><Relationship Id="rId13" Type="http://schemas.openxmlformats.org/officeDocument/2006/relationships/slide" Target="slide7.xml"/><Relationship Id="rId18" Type="http://schemas.openxmlformats.org/officeDocument/2006/relationships/image" Target="../media/image23.png"/><Relationship Id="rId26" Type="http://schemas.openxmlformats.org/officeDocument/2006/relationships/hyperlink" Target="https://azure.microsoft.com/en-us/solutions/disaster-recovery/" TargetMode="External"/><Relationship Id="rId3" Type="http://schemas.openxmlformats.org/officeDocument/2006/relationships/image" Target="../media/image18.svg"/><Relationship Id="rId21" Type="http://schemas.openxmlformats.org/officeDocument/2006/relationships/image" Target="../media/image26.png"/><Relationship Id="rId7" Type="http://schemas.openxmlformats.org/officeDocument/2006/relationships/image" Target="../media/image22.svg"/><Relationship Id="rId12" Type="http://schemas.openxmlformats.org/officeDocument/2006/relationships/slide" Target="slide5.xml"/><Relationship Id="rId17" Type="http://schemas.openxmlformats.org/officeDocument/2006/relationships/slide" Target="slide12.xml"/><Relationship Id="rId25" Type="http://schemas.openxmlformats.org/officeDocument/2006/relationships/image" Target="../media/image29.png"/><Relationship Id="rId2" Type="http://schemas.openxmlformats.org/officeDocument/2006/relationships/image" Target="../media/image17.png"/><Relationship Id="rId16" Type="http://schemas.openxmlformats.org/officeDocument/2006/relationships/slide" Target="slide10.xml"/><Relationship Id="rId20" Type="http://schemas.openxmlformats.org/officeDocument/2006/relationships/image" Target="../media/image25.png"/><Relationship Id="rId29" Type="http://schemas.openxmlformats.org/officeDocument/2006/relationships/image" Target="../media/image11.png"/><Relationship Id="rId1" Type="http://schemas.openxmlformats.org/officeDocument/2006/relationships/slideLayout" Target="../slideLayouts/slideLayout11.xml"/><Relationship Id="rId6" Type="http://schemas.openxmlformats.org/officeDocument/2006/relationships/image" Target="../media/image21.png"/><Relationship Id="rId11" Type="http://schemas.openxmlformats.org/officeDocument/2006/relationships/slide" Target="slide6.xml"/><Relationship Id="rId24" Type="http://schemas.openxmlformats.org/officeDocument/2006/relationships/hyperlink" Target="https://azure.microsoft.com/en-us/solutions/backup-archive/" TargetMode="External"/><Relationship Id="rId5" Type="http://schemas.openxmlformats.org/officeDocument/2006/relationships/image" Target="../media/image20.svg"/><Relationship Id="rId15" Type="http://schemas.openxmlformats.org/officeDocument/2006/relationships/slide" Target="slide9.xml"/><Relationship Id="rId23" Type="http://schemas.openxmlformats.org/officeDocument/2006/relationships/image" Target="../media/image28.png"/><Relationship Id="rId28" Type="http://schemas.openxmlformats.org/officeDocument/2006/relationships/image" Target="../media/image13.png"/><Relationship Id="rId10" Type="http://schemas.openxmlformats.org/officeDocument/2006/relationships/slide" Target="slide4.xml"/><Relationship Id="rId19" Type="http://schemas.openxmlformats.org/officeDocument/2006/relationships/image" Target="../media/image24.png"/><Relationship Id="rId4" Type="http://schemas.openxmlformats.org/officeDocument/2006/relationships/image" Target="../media/image19.png"/><Relationship Id="rId9" Type="http://schemas.openxmlformats.org/officeDocument/2006/relationships/slide" Target="slide3.xml"/><Relationship Id="rId14" Type="http://schemas.openxmlformats.org/officeDocument/2006/relationships/slide" Target="slide8.xml"/><Relationship Id="rId22" Type="http://schemas.openxmlformats.org/officeDocument/2006/relationships/image" Target="../media/image27.png"/><Relationship Id="rId27"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0"/>
            <a:ext cx="12423208" cy="6994525"/>
          </a:xfrm>
          <a:prstGeom prst="rect">
            <a:avLst/>
          </a:prstGeom>
        </p:spPr>
      </p:pic>
      <p:sp>
        <p:nvSpPr>
          <p:cNvPr id="6" name="Rectangle 5">
            <a:extLst>
              <a:ext uri="{FF2B5EF4-FFF2-40B4-BE49-F238E27FC236}">
                <a16:creationId xmlns:a16="http://schemas.microsoft.com/office/drawing/2014/main" id="{D022603F-CA5A-B540-9B09-558339D6C406}"/>
              </a:ext>
            </a:extLst>
          </p:cNvPr>
          <p:cNvSpPr/>
          <p:nvPr/>
        </p:nvSpPr>
        <p:spPr bwMode="auto">
          <a:xfrm>
            <a:off x="-2" y="0"/>
            <a:ext cx="3829051" cy="2467627"/>
          </a:xfrm>
          <a:prstGeom prst="rect">
            <a:avLst/>
          </a:prstGeom>
          <a:noFill/>
          <a:ln w="9525" cap="flat" cmpd="sng" algn="ctr">
            <a:noFill/>
            <a:prstDash val="solid"/>
            <a:headEnd type="none" w="med" len="med"/>
            <a:tailEnd type="none" w="med" len="med"/>
          </a:ln>
          <a:effectLst/>
        </p:spPr>
        <p:txBody>
          <a:bodyPr rot="0" spcFirstLastPara="0" vertOverflow="overflow" horzOverflow="overflow" vert="horz" wrap="square" lIns="274320" tIns="45720" rIns="91440" bIns="45720" numCol="1" spcCol="0" rtlCol="0" fromWordArt="0" anchor="ctr" anchorCtr="0" forceAA="0" compatLnSpc="1">
            <a:prstTxWarp prst="textNoShape">
              <a:avLst/>
            </a:prstTxWarp>
            <a:noAutofit/>
          </a:bodyPr>
          <a:lstStyle/>
          <a:p>
            <a:pPr marL="0" marR="0" lvl="0" indent="0" defTabSz="951028" eaLnBrk="1" fontAlgn="base" latinLnBrk="0" hangingPunct="1">
              <a:lnSpc>
                <a:spcPct val="90000"/>
              </a:lnSpc>
              <a:spcBef>
                <a:spcPct val="0"/>
              </a:spcBef>
              <a:spcAft>
                <a:spcPct val="0"/>
              </a:spcAft>
              <a:buClrTx/>
              <a:buSzTx/>
              <a:buFontTx/>
              <a:buNone/>
              <a:tabLst/>
              <a:defRPr/>
            </a:pPr>
            <a:r>
              <a:rPr lang="en-US" sz="4000" kern="0">
                <a:solidFill>
                  <a:srgbClr val="FFFFFF"/>
                </a:solidFill>
                <a:latin typeface="Segoe UI Semilight"/>
                <a:ea typeface="Segoe UI" pitchFamily="34" charset="0"/>
                <a:cs typeface="Segoe UI" pitchFamily="34" charset="0"/>
              </a:rPr>
              <a:t>Azure Apps &amp; Infrastructure – SMB Sales Plays</a:t>
            </a:r>
            <a:endParaRPr kumimoji="0" lang="en-US" sz="4000" b="0" i="0" u="none" strike="noStrike" kern="0" cap="none" spc="0" normalizeH="0" baseline="0" noProof="0">
              <a:ln>
                <a:noFill/>
              </a:ln>
              <a:solidFill>
                <a:srgbClr val="FFFFFF"/>
              </a:solidFill>
              <a:effectLst/>
              <a:uLnTx/>
              <a:uFillTx/>
              <a:latin typeface="Segoe UI Semilight"/>
              <a:ea typeface="Segoe UI" pitchFamily="34" charset="0"/>
              <a:cs typeface="Segoe UI" pitchFamily="34" charset="0"/>
            </a:endParaRPr>
          </a:p>
          <a:p>
            <a:pPr marL="0" marR="0" lvl="0" indent="0" defTabSz="951028" eaLnBrk="1" fontAlgn="base" latinLnBrk="0" hangingPunct="1">
              <a:lnSpc>
                <a:spcPct val="90000"/>
              </a:lnSpc>
              <a:spcBef>
                <a:spcPct val="0"/>
              </a:spcBef>
              <a:spcAft>
                <a:spcPct val="0"/>
              </a:spcAft>
              <a:buClrTx/>
              <a:buSzTx/>
              <a:buFontTx/>
              <a:buNone/>
              <a:tabLst/>
              <a:defRPr/>
            </a:pPr>
            <a:endParaRPr kumimoji="0" lang="en-US" sz="1400" b="0" i="0" u="none" strike="noStrike" kern="0" cap="none" spc="0" normalizeH="0" baseline="0" noProof="0">
              <a:ln>
                <a:noFill/>
              </a:ln>
              <a:solidFill>
                <a:srgbClr val="FFFFFF"/>
              </a:solidFill>
              <a:effectLst/>
              <a:uLnTx/>
              <a:uFillTx/>
              <a:latin typeface="Segoe UI Semilight"/>
              <a:ea typeface="Segoe UI" pitchFamily="34" charset="0"/>
              <a:cs typeface="Segoe UI" pitchFamily="34" charset="0"/>
            </a:endParaRPr>
          </a:p>
          <a:p>
            <a:pPr marL="0" marR="0" lvl="0" indent="0" defTabSz="951028" eaLnBrk="1" fontAlgn="base" latinLnBrk="0" hangingPunct="1">
              <a:lnSpc>
                <a:spcPct val="90000"/>
              </a:lnSpc>
              <a:spcBef>
                <a:spcPct val="0"/>
              </a:spcBef>
              <a:spcAft>
                <a:spcPct val="0"/>
              </a:spcAft>
              <a:buClrTx/>
              <a:buSzTx/>
              <a:buFontTx/>
              <a:buNone/>
              <a:tabLst/>
              <a:defRPr/>
            </a:pPr>
            <a:r>
              <a:rPr lang="en-US" sz="1400" kern="0">
                <a:solidFill>
                  <a:srgbClr val="FFFFFF"/>
                </a:solidFill>
                <a:latin typeface="Segoe UI Semilight"/>
                <a:ea typeface="Segoe UI" pitchFamily="34" charset="0"/>
                <a:cs typeface="Segoe UI" pitchFamily="34" charset="0"/>
              </a:rPr>
              <a:t>WE SMB Cloud Champion Partner Version</a:t>
            </a:r>
            <a:endParaRPr kumimoji="0" lang="en-US" sz="1400" b="0" i="0" u="none" strike="noStrike" kern="0" cap="none" spc="0" normalizeH="0" baseline="0" noProof="0">
              <a:ln>
                <a:noFill/>
              </a:ln>
              <a:solidFill>
                <a:srgbClr val="FFFFFF"/>
              </a:solidFill>
              <a:effectLst/>
              <a:uLnTx/>
              <a:uFillTx/>
              <a:latin typeface="Segoe UI Semilight"/>
              <a:ea typeface="Segoe UI" pitchFamily="34" charset="0"/>
              <a:cs typeface="Segoe UI" pitchFamily="34" charset="0"/>
            </a:endParaRPr>
          </a:p>
        </p:txBody>
      </p:sp>
      <p:sp>
        <p:nvSpPr>
          <p:cNvPr id="5" name="Obdélník 5">
            <a:extLst>
              <a:ext uri="{FF2B5EF4-FFF2-40B4-BE49-F238E27FC236}">
                <a16:creationId xmlns:a16="http://schemas.microsoft.com/office/drawing/2014/main" id="{1A73B1E9-8E16-D84E-826D-0A3FAE30A821}"/>
              </a:ext>
            </a:extLst>
          </p:cNvPr>
          <p:cNvSpPr/>
          <p:nvPr/>
        </p:nvSpPr>
        <p:spPr>
          <a:xfrm>
            <a:off x="4247317" y="5958066"/>
            <a:ext cx="4725234" cy="757130"/>
          </a:xfrm>
          <a:prstGeom prst="rect">
            <a:avLst/>
          </a:prstGeom>
          <a:noFill/>
          <a:ln>
            <a:noFill/>
          </a:ln>
        </p:spPr>
        <p:txBody>
          <a:bodyPr wrap="square">
            <a:spAutoFit/>
          </a:bodyPr>
          <a:lstStyle/>
          <a:p>
            <a:pPr algn="ctr">
              <a:lnSpc>
                <a:spcPct val="90000"/>
              </a:lnSpc>
              <a:spcAft>
                <a:spcPts val="600"/>
              </a:spcAft>
            </a:pPr>
            <a:r>
              <a:rPr lang="sv-SE" sz="2400" b="1"/>
              <a:t>For the latest update please visit your Cloud Champion Portal</a:t>
            </a:r>
            <a:endParaRPr lang="en-US" sz="2400" b="1">
              <a:solidFill>
                <a:schemeClr val="tx2"/>
              </a:solidFill>
            </a:endParaRPr>
          </a:p>
        </p:txBody>
      </p:sp>
      <p:grpSp>
        <p:nvGrpSpPr>
          <p:cNvPr id="3" name="Group 2">
            <a:extLst>
              <a:ext uri="{FF2B5EF4-FFF2-40B4-BE49-F238E27FC236}">
                <a16:creationId xmlns:a16="http://schemas.microsoft.com/office/drawing/2014/main" id="{88A4D069-68A2-4D9E-928C-BE38EABF6266}"/>
              </a:ext>
            </a:extLst>
          </p:cNvPr>
          <p:cNvGrpSpPr/>
          <p:nvPr/>
        </p:nvGrpSpPr>
        <p:grpSpPr>
          <a:xfrm>
            <a:off x="1100718" y="5958066"/>
            <a:ext cx="2213982" cy="725740"/>
            <a:chOff x="1100718" y="5958066"/>
            <a:chExt cx="2213982" cy="725740"/>
          </a:xfrm>
        </p:grpSpPr>
        <p:sp>
          <p:nvSpPr>
            <p:cNvPr id="9" name="Rectangle 8">
              <a:extLst>
                <a:ext uri="{FF2B5EF4-FFF2-40B4-BE49-F238E27FC236}">
                  <a16:creationId xmlns:a16="http://schemas.microsoft.com/office/drawing/2014/main" id="{B6B22441-2B63-41A0-8A2E-0D245DEF82FC}"/>
                </a:ext>
              </a:extLst>
            </p:cNvPr>
            <p:cNvSpPr/>
            <p:nvPr/>
          </p:nvSpPr>
          <p:spPr bwMode="auto">
            <a:xfrm>
              <a:off x="1105997" y="5958066"/>
              <a:ext cx="2208703" cy="72574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sv-SE" sz="2400" err="1">
                <a:gradFill>
                  <a:gsLst>
                    <a:gs pos="0">
                      <a:srgbClr val="FFFFFF"/>
                    </a:gs>
                    <a:gs pos="100000">
                      <a:srgbClr val="FFFFFF"/>
                    </a:gs>
                  </a:gsLst>
                  <a:lin ang="5400000" scaled="0"/>
                </a:gradFill>
                <a:ea typeface="Segoe UI" pitchFamily="34" charset="0"/>
                <a:cs typeface="Segoe UI" pitchFamily="34" charset="0"/>
              </a:endParaRPr>
            </a:p>
          </p:txBody>
        </p:sp>
        <p:pic>
          <p:nvPicPr>
            <p:cNvPr id="10" name="Picture 9">
              <a:extLst>
                <a:ext uri="{FF2B5EF4-FFF2-40B4-BE49-F238E27FC236}">
                  <a16:creationId xmlns:a16="http://schemas.microsoft.com/office/drawing/2014/main" id="{FB50B0C0-BFC5-4CC0-A149-6FA5994A8728}"/>
                </a:ext>
              </a:extLst>
            </p:cNvPr>
            <p:cNvPicPr>
              <a:picLocks noChangeAspect="1"/>
            </p:cNvPicPr>
            <p:nvPr/>
          </p:nvPicPr>
          <p:blipFill>
            <a:blip r:embed="rId3"/>
            <a:stretch>
              <a:fillRect/>
            </a:stretch>
          </p:blipFill>
          <p:spPr>
            <a:xfrm>
              <a:off x="1100718" y="6103761"/>
              <a:ext cx="2045880" cy="440907"/>
            </a:xfrm>
            <a:prstGeom prst="rect">
              <a:avLst/>
            </a:prstGeom>
          </p:spPr>
        </p:pic>
      </p:grpSp>
    </p:spTree>
    <p:extLst>
      <p:ext uri="{BB962C8B-B14F-4D97-AF65-F5344CB8AC3E}">
        <p14:creationId xmlns:p14="http://schemas.microsoft.com/office/powerpoint/2010/main" val="2747064858"/>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213B6-A5B2-4C61-A64D-E0C1869EFF3F}"/>
              </a:ext>
            </a:extLst>
          </p:cNvPr>
          <p:cNvSpPr>
            <a:spLocks noGrp="1"/>
          </p:cNvSpPr>
          <p:nvPr>
            <p:ph type="title"/>
          </p:nvPr>
        </p:nvSpPr>
        <p:spPr/>
        <p:txBody>
          <a:bodyPr/>
          <a:lstStyle/>
          <a:p>
            <a:r>
              <a:rPr lang="en-US" sz="3200"/>
              <a:t>Probing Questions for BCDR 1(2) </a:t>
            </a:r>
          </a:p>
        </p:txBody>
      </p:sp>
      <p:grpSp>
        <p:nvGrpSpPr>
          <p:cNvPr id="7" name="Group 6">
            <a:extLst>
              <a:ext uri="{FF2B5EF4-FFF2-40B4-BE49-F238E27FC236}">
                <a16:creationId xmlns:a16="http://schemas.microsoft.com/office/drawing/2014/main" id="{DB2A41F3-1DDD-4627-8E36-FBC57E7B42F9}"/>
              </a:ext>
            </a:extLst>
          </p:cNvPr>
          <p:cNvGrpSpPr>
            <a:grpSpLocks noChangeAspect="1"/>
          </p:cNvGrpSpPr>
          <p:nvPr/>
        </p:nvGrpSpPr>
        <p:grpSpPr bwMode="black">
          <a:xfrm>
            <a:off x="11376660" y="407507"/>
            <a:ext cx="587071" cy="443769"/>
            <a:chOff x="5152725" y="4450437"/>
            <a:chExt cx="311284" cy="235362"/>
          </a:xfrm>
          <a:solidFill>
            <a:schemeClr val="tx2"/>
          </a:solidFill>
        </p:grpSpPr>
        <p:sp>
          <p:nvSpPr>
            <p:cNvPr id="8" name="Freeform 168">
              <a:extLst>
                <a:ext uri="{FF2B5EF4-FFF2-40B4-BE49-F238E27FC236}">
                  <a16:creationId xmlns:a16="http://schemas.microsoft.com/office/drawing/2014/main" id="{E7156753-47FA-4D41-BCF1-063065496D37}"/>
                </a:ext>
              </a:extLst>
            </p:cNvPr>
            <p:cNvSpPr>
              <a:spLocks noEditPoints="1"/>
            </p:cNvSpPr>
            <p:nvPr/>
          </p:nvSpPr>
          <p:spPr bwMode="black">
            <a:xfrm>
              <a:off x="5152725" y="4450437"/>
              <a:ext cx="212585" cy="199299"/>
            </a:xfrm>
            <a:custGeom>
              <a:avLst/>
              <a:gdLst/>
              <a:ahLst/>
              <a:cxnLst>
                <a:cxn ang="0">
                  <a:pos x="215" y="24"/>
                </a:cxn>
                <a:cxn ang="0">
                  <a:pos x="127" y="0"/>
                </a:cxn>
                <a:cxn ang="0">
                  <a:pos x="39" y="24"/>
                </a:cxn>
                <a:cxn ang="0">
                  <a:pos x="0" y="89"/>
                </a:cxn>
                <a:cxn ang="0">
                  <a:pos x="42" y="155"/>
                </a:cxn>
                <a:cxn ang="0">
                  <a:pos x="34" y="197"/>
                </a:cxn>
                <a:cxn ang="0">
                  <a:pos x="27" y="231"/>
                </a:cxn>
                <a:cxn ang="0">
                  <a:pos x="25" y="240"/>
                </a:cxn>
                <a:cxn ang="0">
                  <a:pos x="31" y="233"/>
                </a:cxn>
                <a:cxn ang="0">
                  <a:pos x="55" y="207"/>
                </a:cxn>
                <a:cxn ang="0">
                  <a:pos x="87" y="173"/>
                </a:cxn>
                <a:cxn ang="0">
                  <a:pos x="127" y="178"/>
                </a:cxn>
                <a:cxn ang="0">
                  <a:pos x="215" y="153"/>
                </a:cxn>
                <a:cxn ang="0">
                  <a:pos x="255" y="89"/>
                </a:cxn>
                <a:cxn ang="0">
                  <a:pos x="215" y="24"/>
                </a:cxn>
                <a:cxn ang="0">
                  <a:pos x="59" y="149"/>
                </a:cxn>
                <a:cxn ang="0">
                  <a:pos x="59" y="147"/>
                </a:cxn>
                <a:cxn ang="0">
                  <a:pos x="57" y="147"/>
                </a:cxn>
                <a:cxn ang="0">
                  <a:pos x="15" y="89"/>
                </a:cxn>
                <a:cxn ang="0">
                  <a:pos x="127" y="15"/>
                </a:cxn>
                <a:cxn ang="0">
                  <a:pos x="240" y="89"/>
                </a:cxn>
                <a:cxn ang="0">
                  <a:pos x="127" y="163"/>
                </a:cxn>
                <a:cxn ang="0">
                  <a:pos x="83" y="157"/>
                </a:cxn>
                <a:cxn ang="0">
                  <a:pos x="82" y="156"/>
                </a:cxn>
                <a:cxn ang="0">
                  <a:pos x="81" y="158"/>
                </a:cxn>
                <a:cxn ang="0">
                  <a:pos x="50" y="191"/>
                </a:cxn>
                <a:cxn ang="0">
                  <a:pos x="59" y="149"/>
                </a:cxn>
              </a:cxnLst>
              <a:rect l="0" t="0" r="r" b="b"/>
              <a:pathLst>
                <a:path w="255" h="240">
                  <a:moveTo>
                    <a:pt x="215" y="24"/>
                  </a:moveTo>
                  <a:cubicBezTo>
                    <a:pt x="192" y="8"/>
                    <a:pt x="160" y="0"/>
                    <a:pt x="127" y="0"/>
                  </a:cubicBezTo>
                  <a:cubicBezTo>
                    <a:pt x="94" y="0"/>
                    <a:pt x="63" y="8"/>
                    <a:pt x="39" y="24"/>
                  </a:cubicBezTo>
                  <a:cubicBezTo>
                    <a:pt x="14" y="41"/>
                    <a:pt x="0" y="64"/>
                    <a:pt x="0" y="89"/>
                  </a:cubicBezTo>
                  <a:cubicBezTo>
                    <a:pt x="0" y="114"/>
                    <a:pt x="15" y="138"/>
                    <a:pt x="42" y="155"/>
                  </a:cubicBezTo>
                  <a:cubicBezTo>
                    <a:pt x="34" y="197"/>
                    <a:pt x="34" y="197"/>
                    <a:pt x="34" y="197"/>
                  </a:cubicBezTo>
                  <a:cubicBezTo>
                    <a:pt x="27" y="231"/>
                    <a:pt x="27" y="231"/>
                    <a:pt x="27" y="231"/>
                  </a:cubicBezTo>
                  <a:cubicBezTo>
                    <a:pt x="25" y="240"/>
                    <a:pt x="25" y="240"/>
                    <a:pt x="25" y="240"/>
                  </a:cubicBezTo>
                  <a:cubicBezTo>
                    <a:pt x="31" y="233"/>
                    <a:pt x="31" y="233"/>
                    <a:pt x="31" y="233"/>
                  </a:cubicBezTo>
                  <a:cubicBezTo>
                    <a:pt x="55" y="207"/>
                    <a:pt x="55" y="207"/>
                    <a:pt x="55" y="207"/>
                  </a:cubicBezTo>
                  <a:cubicBezTo>
                    <a:pt x="87" y="173"/>
                    <a:pt x="87" y="173"/>
                    <a:pt x="87" y="173"/>
                  </a:cubicBezTo>
                  <a:cubicBezTo>
                    <a:pt x="100" y="176"/>
                    <a:pt x="113" y="178"/>
                    <a:pt x="127" y="178"/>
                  </a:cubicBezTo>
                  <a:cubicBezTo>
                    <a:pt x="160" y="178"/>
                    <a:pt x="192" y="169"/>
                    <a:pt x="215" y="153"/>
                  </a:cubicBezTo>
                  <a:cubicBezTo>
                    <a:pt x="241" y="136"/>
                    <a:pt x="255" y="113"/>
                    <a:pt x="255" y="89"/>
                  </a:cubicBezTo>
                  <a:cubicBezTo>
                    <a:pt x="255" y="64"/>
                    <a:pt x="241" y="41"/>
                    <a:pt x="215" y="24"/>
                  </a:cubicBezTo>
                  <a:close/>
                  <a:moveTo>
                    <a:pt x="59" y="149"/>
                  </a:moveTo>
                  <a:cubicBezTo>
                    <a:pt x="59" y="147"/>
                    <a:pt x="59" y="147"/>
                    <a:pt x="59" y="147"/>
                  </a:cubicBezTo>
                  <a:cubicBezTo>
                    <a:pt x="57" y="147"/>
                    <a:pt x="57" y="147"/>
                    <a:pt x="57" y="147"/>
                  </a:cubicBezTo>
                  <a:cubicBezTo>
                    <a:pt x="30" y="132"/>
                    <a:pt x="15" y="111"/>
                    <a:pt x="15" y="89"/>
                  </a:cubicBezTo>
                  <a:cubicBezTo>
                    <a:pt x="15" y="48"/>
                    <a:pt x="65" y="15"/>
                    <a:pt x="127" y="15"/>
                  </a:cubicBezTo>
                  <a:cubicBezTo>
                    <a:pt x="189" y="15"/>
                    <a:pt x="240" y="48"/>
                    <a:pt x="240" y="89"/>
                  </a:cubicBezTo>
                  <a:cubicBezTo>
                    <a:pt x="240" y="129"/>
                    <a:pt x="189" y="163"/>
                    <a:pt x="127" y="163"/>
                  </a:cubicBezTo>
                  <a:cubicBezTo>
                    <a:pt x="112" y="163"/>
                    <a:pt x="97" y="161"/>
                    <a:pt x="83" y="157"/>
                  </a:cubicBezTo>
                  <a:cubicBezTo>
                    <a:pt x="82" y="156"/>
                    <a:pt x="82" y="156"/>
                    <a:pt x="82" y="156"/>
                  </a:cubicBezTo>
                  <a:cubicBezTo>
                    <a:pt x="81" y="158"/>
                    <a:pt x="81" y="158"/>
                    <a:pt x="81" y="158"/>
                  </a:cubicBezTo>
                  <a:cubicBezTo>
                    <a:pt x="50" y="191"/>
                    <a:pt x="50" y="191"/>
                    <a:pt x="50" y="191"/>
                  </a:cubicBezTo>
                  <a:lnTo>
                    <a:pt x="59" y="149"/>
                  </a:lnTo>
                  <a:close/>
                </a:path>
              </a:pathLst>
            </a:custGeom>
            <a:grpFill/>
            <a:ln>
              <a:noFill/>
              <a:headEnd type="none" w="med" len="med"/>
              <a:tailEnd type="none" w="med" len="med"/>
            </a:ln>
            <a:extLst/>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marL="0" marR="0" lvl="0" indent="0" algn="l" defTabSz="74074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122" normalizeH="0" baseline="0" noProof="0">
                <a:ln>
                  <a:noFill/>
                </a:ln>
                <a:solidFill>
                  <a:srgbClr val="353535">
                    <a:lumMod val="50000"/>
                  </a:srgbClr>
                </a:solidFill>
                <a:effectLst/>
                <a:uLnTx/>
                <a:uFillTx/>
                <a:latin typeface="Segoe Light" pitchFamily="34" charset="0"/>
                <a:ea typeface="+mn-ea"/>
                <a:cs typeface="+mn-cs"/>
              </a:endParaRPr>
            </a:p>
          </p:txBody>
        </p:sp>
        <p:sp>
          <p:nvSpPr>
            <p:cNvPr id="9" name="Freeform 169">
              <a:extLst>
                <a:ext uri="{FF2B5EF4-FFF2-40B4-BE49-F238E27FC236}">
                  <a16:creationId xmlns:a16="http://schemas.microsoft.com/office/drawing/2014/main" id="{FDA2D697-E0C7-4488-9170-47EDDC110DCC}"/>
                </a:ext>
              </a:extLst>
            </p:cNvPr>
            <p:cNvSpPr>
              <a:spLocks/>
            </p:cNvSpPr>
            <p:nvPr/>
          </p:nvSpPr>
          <p:spPr bwMode="black">
            <a:xfrm>
              <a:off x="5295080" y="4518768"/>
              <a:ext cx="168929" cy="167031"/>
            </a:xfrm>
            <a:custGeom>
              <a:avLst/>
              <a:gdLst/>
              <a:ahLst/>
              <a:cxnLst>
                <a:cxn ang="0">
                  <a:pos x="203" y="74"/>
                </a:cxn>
                <a:cxn ang="0">
                  <a:pos x="170" y="20"/>
                </a:cxn>
                <a:cxn ang="0">
                  <a:pos x="98" y="0"/>
                </a:cxn>
                <a:cxn ang="0">
                  <a:pos x="95" y="0"/>
                </a:cxn>
                <a:cxn ang="0">
                  <a:pos x="95" y="3"/>
                </a:cxn>
                <a:cxn ang="0">
                  <a:pos x="96" y="11"/>
                </a:cxn>
                <a:cxn ang="0">
                  <a:pos x="96" y="13"/>
                </a:cxn>
                <a:cxn ang="0">
                  <a:pos x="99" y="13"/>
                </a:cxn>
                <a:cxn ang="0">
                  <a:pos x="190" y="74"/>
                </a:cxn>
                <a:cxn ang="0">
                  <a:pos x="155" y="121"/>
                </a:cxn>
                <a:cxn ang="0">
                  <a:pos x="153" y="122"/>
                </a:cxn>
                <a:cxn ang="0">
                  <a:pos x="153" y="124"/>
                </a:cxn>
                <a:cxn ang="0">
                  <a:pos x="160" y="157"/>
                </a:cxn>
                <a:cxn ang="0">
                  <a:pos x="136" y="130"/>
                </a:cxn>
                <a:cxn ang="0">
                  <a:pos x="134" y="129"/>
                </a:cxn>
                <a:cxn ang="0">
                  <a:pos x="133" y="130"/>
                </a:cxn>
                <a:cxn ang="0">
                  <a:pos x="97" y="134"/>
                </a:cxn>
                <a:cxn ang="0">
                  <a:pos x="15" y="102"/>
                </a:cxn>
                <a:cxn ang="0">
                  <a:pos x="14" y="100"/>
                </a:cxn>
                <a:cxn ang="0">
                  <a:pos x="12" y="101"/>
                </a:cxn>
                <a:cxn ang="0">
                  <a:pos x="4" y="103"/>
                </a:cxn>
                <a:cxn ang="0">
                  <a:pos x="0" y="104"/>
                </a:cxn>
                <a:cxn ang="0">
                  <a:pos x="2" y="107"/>
                </a:cxn>
                <a:cxn ang="0">
                  <a:pos x="24" y="127"/>
                </a:cxn>
                <a:cxn ang="0">
                  <a:pos x="97" y="148"/>
                </a:cxn>
                <a:cxn ang="0">
                  <a:pos x="130" y="144"/>
                </a:cxn>
                <a:cxn ang="0">
                  <a:pos x="156" y="172"/>
                </a:cxn>
                <a:cxn ang="0">
                  <a:pos x="176" y="194"/>
                </a:cxn>
                <a:cxn ang="0">
                  <a:pos x="182" y="200"/>
                </a:cxn>
                <a:cxn ang="0">
                  <a:pos x="180" y="192"/>
                </a:cxn>
                <a:cxn ang="0">
                  <a:pos x="175" y="163"/>
                </a:cxn>
                <a:cxn ang="0">
                  <a:pos x="168" y="129"/>
                </a:cxn>
                <a:cxn ang="0">
                  <a:pos x="203" y="74"/>
                </a:cxn>
              </a:cxnLst>
              <a:rect l="0" t="0" r="r" b="b"/>
              <a:pathLst>
                <a:path w="203" h="200">
                  <a:moveTo>
                    <a:pt x="203" y="74"/>
                  </a:moveTo>
                  <a:cubicBezTo>
                    <a:pt x="203" y="53"/>
                    <a:pt x="191" y="34"/>
                    <a:pt x="170" y="20"/>
                  </a:cubicBezTo>
                  <a:cubicBezTo>
                    <a:pt x="151" y="7"/>
                    <a:pt x="125" y="0"/>
                    <a:pt x="98" y="0"/>
                  </a:cubicBezTo>
                  <a:cubicBezTo>
                    <a:pt x="95" y="0"/>
                    <a:pt x="95" y="0"/>
                    <a:pt x="95" y="0"/>
                  </a:cubicBezTo>
                  <a:cubicBezTo>
                    <a:pt x="95" y="3"/>
                    <a:pt x="95" y="3"/>
                    <a:pt x="95" y="3"/>
                  </a:cubicBezTo>
                  <a:cubicBezTo>
                    <a:pt x="96" y="5"/>
                    <a:pt x="96" y="8"/>
                    <a:pt x="96" y="11"/>
                  </a:cubicBezTo>
                  <a:cubicBezTo>
                    <a:pt x="96" y="13"/>
                    <a:pt x="96" y="13"/>
                    <a:pt x="96" y="13"/>
                  </a:cubicBezTo>
                  <a:cubicBezTo>
                    <a:pt x="99" y="13"/>
                    <a:pt x="99" y="13"/>
                    <a:pt x="99" y="13"/>
                  </a:cubicBezTo>
                  <a:cubicBezTo>
                    <a:pt x="149" y="14"/>
                    <a:pt x="190" y="41"/>
                    <a:pt x="190" y="74"/>
                  </a:cubicBezTo>
                  <a:cubicBezTo>
                    <a:pt x="190" y="92"/>
                    <a:pt x="177" y="110"/>
                    <a:pt x="155" y="121"/>
                  </a:cubicBezTo>
                  <a:cubicBezTo>
                    <a:pt x="153" y="122"/>
                    <a:pt x="153" y="122"/>
                    <a:pt x="153" y="122"/>
                  </a:cubicBezTo>
                  <a:cubicBezTo>
                    <a:pt x="153" y="124"/>
                    <a:pt x="153" y="124"/>
                    <a:pt x="153" y="124"/>
                  </a:cubicBezTo>
                  <a:cubicBezTo>
                    <a:pt x="160" y="157"/>
                    <a:pt x="160" y="157"/>
                    <a:pt x="160" y="157"/>
                  </a:cubicBezTo>
                  <a:cubicBezTo>
                    <a:pt x="136" y="130"/>
                    <a:pt x="136" y="130"/>
                    <a:pt x="136" y="130"/>
                  </a:cubicBezTo>
                  <a:cubicBezTo>
                    <a:pt x="134" y="129"/>
                    <a:pt x="134" y="129"/>
                    <a:pt x="134" y="129"/>
                  </a:cubicBezTo>
                  <a:cubicBezTo>
                    <a:pt x="133" y="130"/>
                    <a:pt x="133" y="130"/>
                    <a:pt x="133" y="130"/>
                  </a:cubicBezTo>
                  <a:cubicBezTo>
                    <a:pt x="122" y="133"/>
                    <a:pt x="109" y="134"/>
                    <a:pt x="97" y="134"/>
                  </a:cubicBezTo>
                  <a:cubicBezTo>
                    <a:pt x="62" y="134"/>
                    <a:pt x="31" y="122"/>
                    <a:pt x="15" y="102"/>
                  </a:cubicBezTo>
                  <a:cubicBezTo>
                    <a:pt x="14" y="100"/>
                    <a:pt x="14" y="100"/>
                    <a:pt x="14" y="100"/>
                  </a:cubicBezTo>
                  <a:cubicBezTo>
                    <a:pt x="12" y="101"/>
                    <a:pt x="12" y="101"/>
                    <a:pt x="12" y="101"/>
                  </a:cubicBezTo>
                  <a:cubicBezTo>
                    <a:pt x="10" y="102"/>
                    <a:pt x="7" y="102"/>
                    <a:pt x="4" y="103"/>
                  </a:cubicBezTo>
                  <a:cubicBezTo>
                    <a:pt x="0" y="104"/>
                    <a:pt x="0" y="104"/>
                    <a:pt x="0" y="104"/>
                  </a:cubicBezTo>
                  <a:cubicBezTo>
                    <a:pt x="2" y="107"/>
                    <a:pt x="2" y="107"/>
                    <a:pt x="2" y="107"/>
                  </a:cubicBezTo>
                  <a:cubicBezTo>
                    <a:pt x="8" y="115"/>
                    <a:pt x="15" y="121"/>
                    <a:pt x="24" y="127"/>
                  </a:cubicBezTo>
                  <a:cubicBezTo>
                    <a:pt x="44" y="141"/>
                    <a:pt x="70" y="148"/>
                    <a:pt x="97" y="148"/>
                  </a:cubicBezTo>
                  <a:cubicBezTo>
                    <a:pt x="108" y="148"/>
                    <a:pt x="119" y="147"/>
                    <a:pt x="130" y="144"/>
                  </a:cubicBezTo>
                  <a:cubicBezTo>
                    <a:pt x="156" y="172"/>
                    <a:pt x="156" y="172"/>
                    <a:pt x="156" y="172"/>
                  </a:cubicBezTo>
                  <a:cubicBezTo>
                    <a:pt x="176" y="194"/>
                    <a:pt x="176" y="194"/>
                    <a:pt x="176" y="194"/>
                  </a:cubicBezTo>
                  <a:cubicBezTo>
                    <a:pt x="182" y="200"/>
                    <a:pt x="182" y="200"/>
                    <a:pt x="182" y="200"/>
                  </a:cubicBezTo>
                  <a:cubicBezTo>
                    <a:pt x="180" y="192"/>
                    <a:pt x="180" y="192"/>
                    <a:pt x="180" y="192"/>
                  </a:cubicBezTo>
                  <a:cubicBezTo>
                    <a:pt x="175" y="163"/>
                    <a:pt x="175" y="163"/>
                    <a:pt x="175" y="163"/>
                  </a:cubicBezTo>
                  <a:cubicBezTo>
                    <a:pt x="168" y="129"/>
                    <a:pt x="168" y="129"/>
                    <a:pt x="168" y="129"/>
                  </a:cubicBezTo>
                  <a:cubicBezTo>
                    <a:pt x="190" y="115"/>
                    <a:pt x="203" y="95"/>
                    <a:pt x="203" y="74"/>
                  </a:cubicBezTo>
                  <a:close/>
                </a:path>
              </a:pathLst>
            </a:custGeom>
            <a:grpFill/>
            <a:ln>
              <a:noFill/>
              <a:headEnd type="none" w="med" len="med"/>
              <a:tailEnd type="none" w="med" len="med"/>
            </a:ln>
            <a:extLst/>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marL="0" marR="0" lvl="0" indent="0" algn="l" defTabSz="74074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122" normalizeH="0" baseline="0" noProof="0">
                <a:ln>
                  <a:noFill/>
                </a:ln>
                <a:solidFill>
                  <a:srgbClr val="353535">
                    <a:lumMod val="50000"/>
                  </a:srgbClr>
                </a:solidFill>
                <a:effectLst/>
                <a:uLnTx/>
                <a:uFillTx/>
                <a:latin typeface="Segoe Light" pitchFamily="34" charset="0"/>
                <a:ea typeface="+mn-ea"/>
                <a:cs typeface="+mn-cs"/>
              </a:endParaRPr>
            </a:p>
          </p:txBody>
        </p:sp>
      </p:grpSp>
      <p:sp>
        <p:nvSpPr>
          <p:cNvPr id="10" name="Rectangle 9">
            <a:extLst>
              <a:ext uri="{FF2B5EF4-FFF2-40B4-BE49-F238E27FC236}">
                <a16:creationId xmlns:a16="http://schemas.microsoft.com/office/drawing/2014/main" id="{B4B70537-31AD-4C37-A8C1-407C74BC716A}"/>
              </a:ext>
            </a:extLst>
          </p:cNvPr>
          <p:cNvSpPr/>
          <p:nvPr/>
        </p:nvSpPr>
        <p:spPr>
          <a:xfrm>
            <a:off x="2408238" y="1095522"/>
            <a:ext cx="9561512" cy="795089"/>
          </a:xfrm>
          <a:prstGeom prst="rect">
            <a:avLst/>
          </a:prstGeom>
          <a:solidFill>
            <a:schemeClr val="tx1"/>
          </a:solidFill>
          <a:ln>
            <a:noFill/>
          </a:ln>
        </p:spPr>
        <p:txBody>
          <a:bodyPr wrap="square">
            <a:spAutoFit/>
          </a:bodyPr>
          <a:lstStyle/>
          <a:p>
            <a:pPr marL="0" marR="0" lvl="0" indent="0" algn="l" defTabSz="914400" rtl="0" eaLnBrk="1" fontAlgn="auto" latinLnBrk="0" hangingPunct="1">
              <a:lnSpc>
                <a:spcPct val="100000"/>
              </a:lnSpc>
              <a:spcBef>
                <a:spcPts val="100"/>
              </a:spcBef>
              <a:spcAft>
                <a:spcPts val="100"/>
              </a:spcAft>
              <a:buClrTx/>
              <a:buSzTx/>
              <a:buFontTx/>
              <a:buNone/>
              <a:tabLst/>
              <a:defRPr/>
            </a:pPr>
            <a:r>
              <a:rPr kumimoji="0" lang="en-US" sz="16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rPr>
              <a:t>Business Continuity and Disaster Recovery: </a:t>
            </a:r>
          </a:p>
          <a:p>
            <a:pPr lvl="0">
              <a:spcBef>
                <a:spcPts val="100"/>
              </a:spcBef>
              <a:spcAft>
                <a:spcPts val="100"/>
              </a:spcAft>
              <a:defRPr/>
            </a:pPr>
            <a:r>
              <a:rPr kumimoji="0" lang="en-US" sz="14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rPr>
              <a:t>Conversation starters can  be increasing SLAs, aging hardware, management complexity</a:t>
            </a:r>
            <a:r>
              <a:rPr lang="en-US" sz="1400">
                <a:solidFill>
                  <a:srgbClr val="FFFFFF"/>
                </a:solidFill>
                <a:latin typeface="Segoe UI Semibold" panose="020B0702040204020203" pitchFamily="34" charset="0"/>
                <a:cs typeface="Segoe UI Semibold" panose="020B0702040204020203" pitchFamily="34" charset="0"/>
              </a:rPr>
              <a:t>/cost and upcoming expiring contracts</a:t>
            </a:r>
            <a:endParaRPr kumimoji="0" lang="en-US" sz="1400" b="0" i="0" u="none" strike="noStrike" kern="1200" cap="none" spc="0" normalizeH="0" baseline="0" noProof="0">
              <a:ln>
                <a:noFill/>
              </a:ln>
              <a:solidFill>
                <a:srgbClr val="FFFFFF"/>
              </a:solidFill>
              <a:effectLst/>
              <a:uLnTx/>
              <a:uFillTx/>
              <a:latin typeface="Segoe UI Semilight"/>
              <a:ea typeface="+mn-ea"/>
              <a:cs typeface="Segoe UI" panose="020B0502040204020203" pitchFamily="34" charset="0"/>
            </a:endParaRPr>
          </a:p>
        </p:txBody>
      </p:sp>
      <p:sp>
        <p:nvSpPr>
          <p:cNvPr id="12" name="Rectangle 11">
            <a:extLst>
              <a:ext uri="{FF2B5EF4-FFF2-40B4-BE49-F238E27FC236}">
                <a16:creationId xmlns:a16="http://schemas.microsoft.com/office/drawing/2014/main" id="{31935E85-B158-4201-BBDB-DF4E0B6C9B45}"/>
              </a:ext>
            </a:extLst>
          </p:cNvPr>
          <p:cNvSpPr/>
          <p:nvPr/>
        </p:nvSpPr>
        <p:spPr>
          <a:xfrm>
            <a:off x="2411248" y="2069723"/>
            <a:ext cx="9555492" cy="436457"/>
          </a:xfrm>
          <a:prstGeom prst="rect">
            <a:avLst/>
          </a:prstGeom>
          <a:solidFill>
            <a:schemeClr val="accent1"/>
          </a:solidFill>
          <a:ln>
            <a:solidFill>
              <a:schemeClr val="accent1"/>
            </a:solidFill>
          </a:ln>
        </p:spPr>
        <p:txBody>
          <a:bodyPr wrap="square" anchor="ctr">
            <a:noAutofit/>
          </a:bodyPr>
          <a:lstStyle/>
          <a:p>
            <a:pPr marL="0" marR="0" lvl="0" indent="0" algn="l" defTabSz="914400" rtl="0" eaLnBrk="1" fontAlgn="auto" latinLnBrk="0" hangingPunct="1">
              <a:lnSpc>
                <a:spcPct val="100000"/>
              </a:lnSpc>
              <a:spcBef>
                <a:spcPts val="100"/>
              </a:spcBef>
              <a:spcAft>
                <a:spcPts val="100"/>
              </a:spcAft>
              <a:buClrTx/>
              <a:buSzTx/>
              <a:buFontTx/>
              <a:buNone/>
              <a:tabLst/>
              <a:defRPr/>
            </a:pPr>
            <a:r>
              <a:rPr kumimoji="0" lang="en-US" sz="14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rPr>
              <a:t>Probing questions</a:t>
            </a:r>
          </a:p>
        </p:txBody>
      </p:sp>
      <p:sp>
        <p:nvSpPr>
          <p:cNvPr id="17" name="Rectangle 16">
            <a:extLst>
              <a:ext uri="{FF2B5EF4-FFF2-40B4-BE49-F238E27FC236}">
                <a16:creationId xmlns:a16="http://schemas.microsoft.com/office/drawing/2014/main" id="{D1BC0FF7-91A0-4504-AACA-4BF09109A726}"/>
              </a:ext>
            </a:extLst>
          </p:cNvPr>
          <p:cNvSpPr/>
          <p:nvPr/>
        </p:nvSpPr>
        <p:spPr bwMode="auto">
          <a:xfrm>
            <a:off x="2" y="0"/>
            <a:ext cx="2196547" cy="6994525"/>
          </a:xfrm>
          <a:prstGeom prst="rect">
            <a:avLst/>
          </a:prstGeom>
          <a:solidFill>
            <a:srgbClr val="353535">
              <a:lumMod val="20000"/>
              <a:lumOff val="80000"/>
            </a:srgbClr>
          </a:solidFill>
          <a:ln w="9525" cap="flat" cmpd="sng" algn="ctr">
            <a:noFill/>
            <a:prstDash val="solid"/>
            <a:headEnd type="none" w="med" len="med"/>
            <a:tailEnd type="none" w="med" len="med"/>
          </a:ln>
          <a:effectLst/>
        </p:spPr>
        <p:txBody>
          <a:bodyPr rot="0" spcFirstLastPara="0" vertOverflow="overflow" horzOverflow="overflow" vert="horz" wrap="square" lIns="182880" tIns="274320" rIns="9144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90000"/>
              </a:lnSpc>
              <a:spcBef>
                <a:spcPct val="0"/>
              </a:spcBef>
              <a:spcAft>
                <a:spcPct val="0"/>
              </a:spcAft>
              <a:buClrTx/>
              <a:buSzTx/>
              <a:buFontTx/>
              <a:buNone/>
              <a:tabLst/>
              <a:defRPr/>
            </a:pPr>
            <a:endParaRPr kumimoji="0" lang="en-US" sz="1200" b="0" i="0" u="none" strike="noStrike" kern="0" cap="none" spc="0" normalizeH="0" baseline="0" noProof="0" err="1">
              <a:ln>
                <a:noFill/>
              </a:ln>
              <a:solidFill>
                <a:srgbClr val="FFFFFF"/>
              </a:solidFill>
              <a:effectLst/>
              <a:uLnTx/>
              <a:uFillTx/>
              <a:latin typeface="Segoe UI Semibold" panose="020B0702040204020203" pitchFamily="34" charset="0"/>
              <a:ea typeface="Segoe UI" pitchFamily="34" charset="0"/>
              <a:cs typeface="Segoe UI Semibold" panose="020B0702040204020203" pitchFamily="34" charset="0"/>
            </a:endParaRPr>
          </a:p>
        </p:txBody>
      </p:sp>
      <p:sp>
        <p:nvSpPr>
          <p:cNvPr id="18" name="Rectangle 17">
            <a:extLst>
              <a:ext uri="{FF2B5EF4-FFF2-40B4-BE49-F238E27FC236}">
                <a16:creationId xmlns:a16="http://schemas.microsoft.com/office/drawing/2014/main" id="{BA7C9182-60CD-4E23-90DC-868DF88E517B}"/>
              </a:ext>
            </a:extLst>
          </p:cNvPr>
          <p:cNvSpPr/>
          <p:nvPr/>
        </p:nvSpPr>
        <p:spPr bwMode="auto">
          <a:xfrm>
            <a:off x="91441" y="136940"/>
            <a:ext cx="2105106" cy="479424"/>
          </a:xfrm>
          <a:prstGeom prst="rect">
            <a:avLst/>
          </a:prstGeom>
          <a:noFill/>
          <a:ln w="9525" cap="flat" cmpd="sng" algn="ctr">
            <a:noFill/>
            <a:prstDash val="solid"/>
            <a:headEnd type="none" w="med" len="med"/>
            <a:tailEnd type="none" w="med" len="med"/>
          </a:ln>
          <a:effectLst/>
        </p:spPr>
        <p:txBody>
          <a:bodyPr rot="0" spcFirstLastPara="0" vertOverflow="overflow" horzOverflow="overflow" vert="horz" wrap="square" lIns="91440" tIns="45720" rIns="91440" bIns="91440" numCol="1" spcCol="0" rtlCol="0" fromWordArt="0" anchor="b" anchorCtr="0" forceAA="0" compatLnSpc="1">
            <a:prstTxWarp prst="textNoShape">
              <a:avLst/>
            </a:prstTxWarp>
            <a:noAutofit/>
          </a:bodyPr>
          <a:lstStyle/>
          <a:p>
            <a:pPr marL="0" marR="0" lvl="0" indent="0" algn="l" defTabSz="932472" rtl="0" eaLnBrk="1" fontAlgn="base" latinLnBrk="0" hangingPunct="1">
              <a:lnSpc>
                <a:spcPct val="90000"/>
              </a:lnSpc>
              <a:spcBef>
                <a:spcPct val="0"/>
              </a:spcBef>
              <a:spcAft>
                <a:spcPct val="0"/>
              </a:spcAft>
              <a:buClrTx/>
              <a:buSzTx/>
              <a:buFontTx/>
              <a:buNone/>
              <a:tabLst/>
              <a:defRPr/>
            </a:pPr>
            <a:r>
              <a:rPr kumimoji="0" lang="en-US" sz="1050" b="0" i="0" u="none" strike="noStrike" kern="0" cap="none" spc="0" normalizeH="0" baseline="0" noProof="0">
                <a:ln>
                  <a:noFill/>
                </a:ln>
                <a:solidFill>
                  <a:srgbClr val="353535"/>
                </a:solidFill>
                <a:effectLst/>
                <a:uLnTx/>
                <a:uFillTx/>
                <a:latin typeface="Segoe UI Semibold" panose="020B0702040204020203" pitchFamily="34" charset="0"/>
                <a:ea typeface="Segoe UI" pitchFamily="34" charset="0"/>
                <a:cs typeface="Segoe UI Semibold" panose="020B0702040204020203" pitchFamily="34" charset="0"/>
              </a:rPr>
              <a:t>PLAY-IN-A-BOX NAVIGATION</a:t>
            </a:r>
          </a:p>
        </p:txBody>
      </p:sp>
      <p:sp>
        <p:nvSpPr>
          <p:cNvPr id="19" name="Rectangle 18">
            <a:hlinkClick r:id="rId2" action="ppaction://hlinksldjump"/>
            <a:extLst>
              <a:ext uri="{FF2B5EF4-FFF2-40B4-BE49-F238E27FC236}">
                <a16:creationId xmlns:a16="http://schemas.microsoft.com/office/drawing/2014/main" id="{FC991C28-AC52-4B43-AF44-D52AB88AB572}"/>
              </a:ext>
            </a:extLst>
          </p:cNvPr>
          <p:cNvSpPr/>
          <p:nvPr/>
        </p:nvSpPr>
        <p:spPr bwMode="auto">
          <a:xfrm>
            <a:off x="0" y="630241"/>
            <a:ext cx="2065018" cy="274001"/>
          </a:xfrm>
          <a:prstGeom prst="rect">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pPr marL="0" marR="0" lvl="0" indent="0" algn="l" defTabSz="914102" rtl="0" eaLnBrk="1" fontAlgn="base" latinLnBrk="0" hangingPunct="1">
              <a:lnSpc>
                <a:spcPct val="90000"/>
              </a:lnSpc>
              <a:spcBef>
                <a:spcPct val="0"/>
              </a:spcBef>
              <a:spcAft>
                <a:spcPct val="0"/>
              </a:spcAft>
              <a:buClrTx/>
              <a:buSzTx/>
              <a:buFontTx/>
              <a:buNone/>
              <a:tabLst/>
              <a:defRPr/>
            </a:pPr>
            <a:r>
              <a:rPr kumimoji="0" lang="en-US" sz="1000" b="0" i="0" u="none" strike="noStrike" kern="0" cap="none" spc="0" normalizeH="0" baseline="0" noProof="0">
                <a:ln>
                  <a:noFill/>
                </a:ln>
                <a:solidFill>
                  <a:srgbClr val="353535"/>
                </a:solidFill>
                <a:effectLst/>
                <a:uLnTx/>
                <a:uFillTx/>
                <a:latin typeface="Segoe UI Semibold" panose="020B0702040204020203" pitchFamily="34" charset="0"/>
                <a:ea typeface="+mn-ea"/>
                <a:cs typeface="Segoe UI Semibold" panose="020B0702040204020203" pitchFamily="34" charset="0"/>
              </a:rPr>
              <a:t>Overview</a:t>
            </a:r>
          </a:p>
        </p:txBody>
      </p:sp>
      <p:sp>
        <p:nvSpPr>
          <p:cNvPr id="20" name="Rectangle 19">
            <a:hlinkClick r:id="rId3" action="ppaction://hlinksldjump"/>
            <a:extLst>
              <a:ext uri="{FF2B5EF4-FFF2-40B4-BE49-F238E27FC236}">
                <a16:creationId xmlns:a16="http://schemas.microsoft.com/office/drawing/2014/main" id="{1891E73A-81F2-4A58-95EA-71F33844C443}"/>
              </a:ext>
            </a:extLst>
          </p:cNvPr>
          <p:cNvSpPr/>
          <p:nvPr/>
        </p:nvSpPr>
        <p:spPr>
          <a:xfrm>
            <a:off x="2" y="932637"/>
            <a:ext cx="2196547" cy="182880"/>
          </a:xfrm>
          <a:prstGeom prst="rect">
            <a:avLst/>
          </a:prstGeom>
          <a:noFill/>
          <a:ln w="10795" cap="flat" cmpd="sng" algn="ctr">
            <a:noFill/>
            <a:prstDash val="solid"/>
          </a:ln>
          <a:effectLst/>
        </p:spPr>
        <p:txBody>
          <a:bodyPr spcFirstLastPara="0" vert="horz" wrap="square" lIns="182880" tIns="45720" rIns="91440" bIns="45720" numCol="1" spcCol="1270" anchor="ctr" anchorCtr="0">
            <a:noAutofit/>
          </a:bodyPr>
          <a:lstStyle/>
          <a:p>
            <a:pPr marL="0" marR="0" lvl="0" indent="0" algn="l" defTabSz="932472" rtl="0" eaLnBrk="1" fontAlgn="base" latinLnBrk="0" hangingPunct="1">
              <a:lnSpc>
                <a:spcPct val="100000"/>
              </a:lnSpc>
              <a:spcBef>
                <a:spcPts val="400"/>
              </a:spcBef>
              <a:spcAft>
                <a:spcPct val="0"/>
              </a:spcAft>
              <a:buClrTx/>
              <a:buSzTx/>
              <a:buFontTx/>
              <a:buNone/>
              <a:tabLst/>
              <a:defRPr/>
            </a:pPr>
            <a:r>
              <a:rPr kumimoji="0" lang="en-US" sz="900" b="0" i="0" u="none" strike="noStrike" kern="0" cap="none" spc="0" normalizeH="0" baseline="0" noProof="0">
                <a:ln>
                  <a:noFill/>
                </a:ln>
                <a:solidFill>
                  <a:srgbClr val="353535"/>
                </a:solidFill>
                <a:effectLst/>
                <a:uLnTx/>
                <a:uFillTx/>
                <a:latin typeface="Segoe UI Semilight"/>
                <a:ea typeface="+mn-ea"/>
                <a:cs typeface="Segoe UI Semibold" panose="020B0702040204020203" pitchFamily="34" charset="0"/>
              </a:rPr>
              <a:t>Definitions </a:t>
            </a:r>
          </a:p>
        </p:txBody>
      </p:sp>
      <p:sp>
        <p:nvSpPr>
          <p:cNvPr id="21" name="Rectangle 20">
            <a:hlinkClick r:id="rId4" action="ppaction://hlinksldjump"/>
            <a:extLst>
              <a:ext uri="{FF2B5EF4-FFF2-40B4-BE49-F238E27FC236}">
                <a16:creationId xmlns:a16="http://schemas.microsoft.com/office/drawing/2014/main" id="{F2669C35-FBE6-44AD-8DB9-4CEAC2EC5481}"/>
              </a:ext>
            </a:extLst>
          </p:cNvPr>
          <p:cNvSpPr/>
          <p:nvPr/>
        </p:nvSpPr>
        <p:spPr>
          <a:xfrm>
            <a:off x="2" y="1138671"/>
            <a:ext cx="2196547" cy="182880"/>
          </a:xfrm>
          <a:prstGeom prst="rect">
            <a:avLst/>
          </a:prstGeom>
          <a:noFill/>
          <a:ln w="10795" cap="flat" cmpd="sng" algn="ctr">
            <a:noFill/>
            <a:prstDash val="solid"/>
          </a:ln>
          <a:effectLst/>
        </p:spPr>
        <p:txBody>
          <a:bodyPr spcFirstLastPara="0" vert="horz" wrap="square" lIns="182880" tIns="45720" rIns="91440" bIns="45720" numCol="1" spcCol="1270" anchor="ctr" anchorCtr="0">
            <a:noAutofit/>
          </a:bodyPr>
          <a:lstStyle/>
          <a:p>
            <a:pPr marL="0" marR="0" lvl="0" indent="0" algn="l" defTabSz="932472" rtl="0" eaLnBrk="1" fontAlgn="base" latinLnBrk="0" hangingPunct="1">
              <a:lnSpc>
                <a:spcPct val="100000"/>
              </a:lnSpc>
              <a:spcBef>
                <a:spcPts val="400"/>
              </a:spcBef>
              <a:spcAft>
                <a:spcPct val="0"/>
              </a:spcAft>
              <a:buClrTx/>
              <a:buSzTx/>
              <a:buFontTx/>
              <a:buNone/>
              <a:tabLst/>
              <a:defRPr/>
            </a:pPr>
            <a:r>
              <a:rPr kumimoji="0" lang="en-US" sz="900" b="0" i="0" u="none" strike="noStrike" kern="0" cap="none" spc="0" normalizeH="0" baseline="0" noProof="0">
                <a:ln>
                  <a:noFill/>
                </a:ln>
                <a:solidFill>
                  <a:srgbClr val="353535"/>
                </a:solidFill>
                <a:effectLst/>
                <a:uLnTx/>
                <a:uFillTx/>
                <a:latin typeface="Segoe UI Semilight"/>
                <a:ea typeface="+mn-ea"/>
                <a:cs typeface="Segoe UI Semibold" panose="020B0702040204020203" pitchFamily="34" charset="0"/>
              </a:rPr>
              <a:t>Building SMB Plays</a:t>
            </a:r>
          </a:p>
        </p:txBody>
      </p:sp>
      <p:sp>
        <p:nvSpPr>
          <p:cNvPr id="22" name="Rectangle 21">
            <a:hlinkClick r:id="rId4" action="ppaction://hlinksldjump"/>
            <a:extLst>
              <a:ext uri="{FF2B5EF4-FFF2-40B4-BE49-F238E27FC236}">
                <a16:creationId xmlns:a16="http://schemas.microsoft.com/office/drawing/2014/main" id="{83EA05D1-8BAC-40AE-ACDC-8D2AF5F0629C}"/>
              </a:ext>
            </a:extLst>
          </p:cNvPr>
          <p:cNvSpPr/>
          <p:nvPr/>
        </p:nvSpPr>
        <p:spPr bwMode="auto">
          <a:xfrm>
            <a:off x="2" y="1637110"/>
            <a:ext cx="2024424" cy="268615"/>
          </a:xfrm>
          <a:prstGeom prst="rect">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179285" tIns="44821" rIns="89642" bIns="44821" numCol="1" spcCol="0" rtlCol="0" fromWordArt="0" anchor="ctr" anchorCtr="0" forceAA="0" compatLnSpc="1">
            <a:prstTxWarp prst="textNoShape">
              <a:avLst/>
            </a:prstTxWarp>
            <a:noAutofit/>
          </a:bodyPr>
          <a:lstStyle/>
          <a:p>
            <a:pPr marL="0" marR="0" lvl="0" indent="0" algn="l" defTabSz="914102" rtl="0" eaLnBrk="1" fontAlgn="base" latinLnBrk="0" hangingPunct="1">
              <a:lnSpc>
                <a:spcPct val="90000"/>
              </a:lnSpc>
              <a:spcBef>
                <a:spcPct val="0"/>
              </a:spcBef>
              <a:spcAft>
                <a:spcPct val="0"/>
              </a:spcAft>
              <a:buClrTx/>
              <a:buSzTx/>
              <a:buFontTx/>
              <a:buNone/>
              <a:tabLst/>
              <a:defRPr/>
            </a:pPr>
            <a:r>
              <a:rPr kumimoji="0" lang="en-US" sz="1000" b="0" i="0" u="none" strike="noStrike" kern="0" cap="none" spc="0" normalizeH="0" baseline="0" noProof="0">
                <a:ln>
                  <a:noFill/>
                </a:ln>
                <a:solidFill>
                  <a:srgbClr val="353535"/>
                </a:solidFill>
                <a:effectLst/>
                <a:uLnTx/>
                <a:uFillTx/>
                <a:latin typeface="Segoe UI Semibold" panose="020B0702040204020203" pitchFamily="34" charset="0"/>
                <a:ea typeface="Segoe UI" pitchFamily="34" charset="0"/>
                <a:cs typeface="Segoe UI Semibold" panose="020B0702040204020203" pitchFamily="34" charset="0"/>
              </a:rPr>
              <a:t>Play-in-the-Box</a:t>
            </a:r>
          </a:p>
        </p:txBody>
      </p:sp>
      <p:sp>
        <p:nvSpPr>
          <p:cNvPr id="26" name="Rectangle 25">
            <a:extLst>
              <a:ext uri="{FF2B5EF4-FFF2-40B4-BE49-F238E27FC236}">
                <a16:creationId xmlns:a16="http://schemas.microsoft.com/office/drawing/2014/main" id="{1F92C14E-AA76-4E89-8DEF-3868466C7509}"/>
              </a:ext>
            </a:extLst>
          </p:cNvPr>
          <p:cNvSpPr/>
          <p:nvPr/>
        </p:nvSpPr>
        <p:spPr bwMode="auto">
          <a:xfrm>
            <a:off x="0" y="0"/>
            <a:ext cx="91440" cy="6994525"/>
          </a:xfrm>
          <a:prstGeom prst="rect">
            <a:avLst/>
          </a:prstGeom>
          <a:solidFill>
            <a:srgbClr val="353535"/>
          </a:solidFill>
          <a:ln w="9525" cap="flat" cmpd="sng" algn="ctr">
            <a:noFill/>
            <a:prstDash val="solid"/>
            <a:headEnd type="none" w="med" len="med"/>
            <a:tailEnd type="none" w="med" len="med"/>
          </a:ln>
          <a:effectLst/>
        </p:spPr>
        <p:txBody>
          <a:bodyPr rot="0" spcFirstLastPara="0" vertOverflow="overflow" horzOverflow="overflow" vert="horz" wrap="square" lIns="182880" tIns="274320" rIns="9144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90000"/>
              </a:lnSpc>
              <a:spcBef>
                <a:spcPct val="0"/>
              </a:spcBef>
              <a:spcAft>
                <a:spcPct val="0"/>
              </a:spcAft>
              <a:buClrTx/>
              <a:buSzTx/>
              <a:buFontTx/>
              <a:buNone/>
              <a:tabLst/>
              <a:defRPr/>
            </a:pPr>
            <a:endParaRPr kumimoji="0" lang="en-US" sz="1200" b="0" i="0" u="none" strike="noStrike" kern="0" cap="none" spc="0" normalizeH="0" baseline="0" noProof="0" err="1">
              <a:ln>
                <a:noFill/>
              </a:ln>
              <a:solidFill>
                <a:srgbClr val="FFFFFF"/>
              </a:solidFill>
              <a:effectLst/>
              <a:uLnTx/>
              <a:uFillTx/>
              <a:latin typeface="Segoe UI Semibold" panose="020B0702040204020203" pitchFamily="34" charset="0"/>
              <a:ea typeface="Segoe UI" pitchFamily="34" charset="0"/>
              <a:cs typeface="Segoe UI Semibold" panose="020B0702040204020203" pitchFamily="34" charset="0"/>
            </a:endParaRPr>
          </a:p>
        </p:txBody>
      </p:sp>
      <p:sp>
        <p:nvSpPr>
          <p:cNvPr id="28" name="Rectangle 27">
            <a:hlinkClick r:id="rId5" action="ppaction://hlinksldjump"/>
            <a:extLst>
              <a:ext uri="{FF2B5EF4-FFF2-40B4-BE49-F238E27FC236}">
                <a16:creationId xmlns:a16="http://schemas.microsoft.com/office/drawing/2014/main" id="{214153C6-A085-4F42-AE41-3B735CB9C220}"/>
              </a:ext>
            </a:extLst>
          </p:cNvPr>
          <p:cNvSpPr/>
          <p:nvPr/>
        </p:nvSpPr>
        <p:spPr>
          <a:xfrm>
            <a:off x="3" y="1947259"/>
            <a:ext cx="2153367" cy="179285"/>
          </a:xfrm>
          <a:prstGeom prst="rect">
            <a:avLst/>
          </a:pr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9285" tIns="0" rIns="89642" bIns="0" numCol="1" spcCol="1270" anchor="ctr" anchorCtr="0">
            <a:noAutofit/>
          </a:bodyPr>
          <a:lstStyle/>
          <a:p>
            <a:pPr marL="0" marR="0" lvl="0" indent="0" algn="l" defTabSz="914102" rtl="0" eaLnBrk="1" fontAlgn="base" latinLnBrk="0" hangingPunct="1">
              <a:lnSpc>
                <a:spcPct val="100000"/>
              </a:lnSpc>
              <a:spcBef>
                <a:spcPts val="392"/>
              </a:spcBef>
              <a:spcAft>
                <a:spcPct val="0"/>
              </a:spcAft>
              <a:buClrTx/>
              <a:buSzTx/>
              <a:buFontTx/>
              <a:buNone/>
              <a:tabLst/>
              <a:defRPr/>
            </a:pPr>
            <a:r>
              <a:rPr kumimoji="0" lang="en-US" sz="900" b="0" i="0" u="none" strike="noStrike" kern="0" cap="none" spc="0" normalizeH="0" baseline="0" noProof="0">
                <a:ln>
                  <a:noFill/>
                </a:ln>
                <a:solidFill>
                  <a:srgbClr val="353535"/>
                </a:solidFill>
                <a:effectLst/>
                <a:uLnTx/>
                <a:uFillTx/>
                <a:latin typeface="Segoe UI Semilight"/>
                <a:ea typeface="+mn-ea"/>
                <a:cs typeface="Segoe UI Semibold" panose="020B0702040204020203" pitchFamily="34" charset="0"/>
              </a:rPr>
              <a:t>BCDR</a:t>
            </a:r>
          </a:p>
        </p:txBody>
      </p:sp>
      <p:sp>
        <p:nvSpPr>
          <p:cNvPr id="29" name="Isosceles Triangle 28">
            <a:hlinkClick r:id="rId6" action="ppaction://hlinksldjump"/>
            <a:extLst>
              <a:ext uri="{FF2B5EF4-FFF2-40B4-BE49-F238E27FC236}">
                <a16:creationId xmlns:a16="http://schemas.microsoft.com/office/drawing/2014/main" id="{90D512EF-9C18-483D-9B69-A2625D2121B4}"/>
              </a:ext>
            </a:extLst>
          </p:cNvPr>
          <p:cNvSpPr/>
          <p:nvPr/>
        </p:nvSpPr>
        <p:spPr bwMode="auto">
          <a:xfrm rot="10800000">
            <a:off x="1831751" y="731861"/>
            <a:ext cx="147543" cy="70761"/>
          </a:xfrm>
          <a:prstGeom prst="triangle">
            <a:avLst/>
          </a:prstGeom>
          <a:solidFill>
            <a:srgbClr val="353535"/>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000" b="0" i="0" u="none" strike="noStrike" kern="0" cap="none" spc="0" normalizeH="0" baseline="0" noProof="0" err="1">
              <a:ln>
                <a:noFill/>
              </a:ln>
              <a:solidFill>
                <a:srgbClr val="353535"/>
              </a:solidFill>
              <a:effectLst/>
              <a:uLnTx/>
              <a:uFillTx/>
              <a:latin typeface="Segoe UI Semilight"/>
              <a:ea typeface="Segoe UI" pitchFamily="34" charset="0"/>
              <a:cs typeface="Segoe UI" pitchFamily="34" charset="0"/>
            </a:endParaRPr>
          </a:p>
        </p:txBody>
      </p:sp>
      <p:sp>
        <p:nvSpPr>
          <p:cNvPr id="30" name="Isosceles Triangle 29">
            <a:hlinkClick r:id="rId6" action="ppaction://hlinksldjump"/>
            <a:extLst>
              <a:ext uri="{FF2B5EF4-FFF2-40B4-BE49-F238E27FC236}">
                <a16:creationId xmlns:a16="http://schemas.microsoft.com/office/drawing/2014/main" id="{95C0235C-BCCF-4F84-88D7-B648E5A055BC}"/>
              </a:ext>
            </a:extLst>
          </p:cNvPr>
          <p:cNvSpPr/>
          <p:nvPr/>
        </p:nvSpPr>
        <p:spPr bwMode="auto">
          <a:xfrm rot="10800000">
            <a:off x="1831751" y="1736036"/>
            <a:ext cx="147543" cy="70761"/>
          </a:xfrm>
          <a:prstGeom prst="triangle">
            <a:avLst/>
          </a:prstGeom>
          <a:solidFill>
            <a:srgbClr val="353535"/>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000" b="0" i="0" u="none" strike="noStrike" kern="0" cap="none" spc="0" normalizeH="0" baseline="0" noProof="0" err="1">
              <a:ln>
                <a:noFill/>
              </a:ln>
              <a:solidFill>
                <a:srgbClr val="353535"/>
              </a:solidFill>
              <a:effectLst/>
              <a:uLnTx/>
              <a:uFillTx/>
              <a:latin typeface="Segoe UI Semilight"/>
              <a:ea typeface="Segoe UI" pitchFamily="34" charset="0"/>
              <a:cs typeface="Segoe UI" pitchFamily="34" charset="0"/>
            </a:endParaRPr>
          </a:p>
        </p:txBody>
      </p:sp>
      <p:sp>
        <p:nvSpPr>
          <p:cNvPr id="32" name="Rectangle 31">
            <a:hlinkClick r:id="rId6" action="ppaction://hlinksldjump"/>
            <a:extLst>
              <a:ext uri="{FF2B5EF4-FFF2-40B4-BE49-F238E27FC236}">
                <a16:creationId xmlns:a16="http://schemas.microsoft.com/office/drawing/2014/main" id="{49D3A71E-A2C0-4F79-A5E9-EBD4A5B99F6B}"/>
              </a:ext>
            </a:extLst>
          </p:cNvPr>
          <p:cNvSpPr/>
          <p:nvPr/>
        </p:nvSpPr>
        <p:spPr>
          <a:xfrm>
            <a:off x="-5080" y="1344705"/>
            <a:ext cx="2196547" cy="182880"/>
          </a:xfrm>
          <a:prstGeom prst="rect">
            <a:avLst/>
          </a:prstGeom>
          <a:noFill/>
          <a:ln w="10795" cap="flat" cmpd="sng" algn="ctr">
            <a:noFill/>
            <a:prstDash val="solid"/>
          </a:ln>
          <a:effectLst/>
        </p:spPr>
        <p:txBody>
          <a:bodyPr spcFirstLastPara="0" vert="horz" wrap="square" lIns="182880" tIns="45720" rIns="91440" bIns="45720" numCol="1" spcCol="1270" anchor="ctr" anchorCtr="0">
            <a:noAutofit/>
          </a:bodyPr>
          <a:lstStyle/>
          <a:p>
            <a:pPr marL="0" marR="0" lvl="0" indent="0" algn="l" defTabSz="932472" rtl="0" eaLnBrk="1" fontAlgn="base" latinLnBrk="0" hangingPunct="1">
              <a:lnSpc>
                <a:spcPct val="100000"/>
              </a:lnSpc>
              <a:spcBef>
                <a:spcPts val="400"/>
              </a:spcBef>
              <a:spcAft>
                <a:spcPct val="0"/>
              </a:spcAft>
              <a:buClrTx/>
              <a:buSzTx/>
              <a:buFontTx/>
              <a:buNone/>
              <a:tabLst/>
              <a:defRPr/>
            </a:pPr>
            <a:r>
              <a:rPr kumimoji="0" lang="en-US" sz="900" b="0" i="0" u="none" strike="noStrike" kern="0" cap="none" spc="0" normalizeH="0" baseline="0" noProof="0">
                <a:ln>
                  <a:noFill/>
                </a:ln>
                <a:solidFill>
                  <a:srgbClr val="353535"/>
                </a:solidFill>
                <a:effectLst/>
                <a:uLnTx/>
                <a:uFillTx/>
                <a:latin typeface="Segoe UI Semilight"/>
                <a:ea typeface="+mn-ea"/>
                <a:cs typeface="Segoe UI Semibold" panose="020B0702040204020203" pitchFamily="34" charset="0"/>
              </a:rPr>
              <a:t>SMB Plays by Solution</a:t>
            </a:r>
          </a:p>
        </p:txBody>
      </p:sp>
      <p:graphicFrame>
        <p:nvGraphicFramePr>
          <p:cNvPr id="3" name="Table 2">
            <a:extLst>
              <a:ext uri="{FF2B5EF4-FFF2-40B4-BE49-F238E27FC236}">
                <a16:creationId xmlns:a16="http://schemas.microsoft.com/office/drawing/2014/main" id="{50B8C66A-FE6B-4148-999E-687C1BED840A}"/>
              </a:ext>
            </a:extLst>
          </p:cNvPr>
          <p:cNvGraphicFramePr>
            <a:graphicFrameLocks noGrp="1"/>
          </p:cNvGraphicFramePr>
          <p:nvPr>
            <p:extLst>
              <p:ext uri="{D42A27DB-BD31-4B8C-83A1-F6EECF244321}">
                <p14:modId xmlns:p14="http://schemas.microsoft.com/office/powerpoint/2010/main" val="898735315"/>
              </p:ext>
            </p:extLst>
          </p:nvPr>
        </p:nvGraphicFramePr>
        <p:xfrm>
          <a:off x="2411248" y="2574760"/>
          <a:ext cx="9555492" cy="4303776"/>
        </p:xfrm>
        <a:graphic>
          <a:graphicData uri="http://schemas.openxmlformats.org/drawingml/2006/table">
            <a:tbl>
              <a:tblPr firstRow="1" bandRow="1">
                <a:tableStyleId>{F5AB1C69-6EDB-4FF4-983F-18BD219EF322}</a:tableStyleId>
              </a:tblPr>
              <a:tblGrid>
                <a:gridCol w="2760679">
                  <a:extLst>
                    <a:ext uri="{9D8B030D-6E8A-4147-A177-3AD203B41FA5}">
                      <a16:colId xmlns:a16="http://schemas.microsoft.com/office/drawing/2014/main" val="4073604161"/>
                    </a:ext>
                  </a:extLst>
                </a:gridCol>
                <a:gridCol w="6794813">
                  <a:extLst>
                    <a:ext uri="{9D8B030D-6E8A-4147-A177-3AD203B41FA5}">
                      <a16:colId xmlns:a16="http://schemas.microsoft.com/office/drawing/2014/main" val="2006865151"/>
                    </a:ext>
                  </a:extLst>
                </a:gridCol>
              </a:tblGrid>
              <a:tr h="0">
                <a:tc>
                  <a:txBody>
                    <a:bodyPr/>
                    <a:lstStyle/>
                    <a:p>
                      <a:pPr marL="55580" lvl="0" indent="0" algn="l" defTabSz="777240" rtl="0" eaLnBrk="1" latinLnBrk="0" hangingPunct="1">
                        <a:lnSpc>
                          <a:spcPct val="100000"/>
                        </a:lnSpc>
                        <a:spcBef>
                          <a:spcPts val="0"/>
                        </a:spcBef>
                        <a:spcAft>
                          <a:spcPts val="0"/>
                        </a:spcAft>
                      </a:pPr>
                      <a:r>
                        <a:rPr lang="en-US" sz="1000" b="0" kern="1200">
                          <a:solidFill>
                            <a:schemeClr val="tx1"/>
                          </a:solidFill>
                          <a:latin typeface="Segoe UI" panose="020B0502040204020203" pitchFamily="34" charset="0"/>
                          <a:ea typeface="+mn-ea"/>
                          <a:cs typeface="Segoe UI" panose="020B0502040204020203" pitchFamily="34" charset="0"/>
                        </a:rPr>
                        <a:t>What types of disasters represent the most realistic threats to your application and uptime? Have any occurred in the past year?</a:t>
                      </a:r>
                    </a:p>
                  </a:txBody>
                  <a:tcPr marL="54864" marR="54864" marT="27432" marB="27432">
                    <a:lnL w="3175" cap="flat" cmpd="sng" algn="ctr">
                      <a:noFill/>
                      <a:prstDash val="solid"/>
                      <a:round/>
                      <a:headEnd type="none" w="med" len="med"/>
                      <a:tailEnd type="none" w="med" len="med"/>
                    </a:lnL>
                    <a:lnR w="28575" cap="flat" cmpd="sng" algn="ctr">
                      <a:solidFill>
                        <a:srgbClr val="F1EFED"/>
                      </a:solidFill>
                      <a:prstDash val="solid"/>
                      <a:round/>
                      <a:headEnd type="none" w="med" len="med"/>
                      <a:tailEnd type="none" w="med" len="med"/>
                    </a:lnR>
                    <a:lnT w="3175" cap="flat" cmpd="sng" algn="ctr">
                      <a:solidFill>
                        <a:schemeClr val="accent3"/>
                      </a:solidFill>
                      <a:prstDash val="solid"/>
                      <a:round/>
                      <a:headEnd type="none" w="med" len="med"/>
                      <a:tailEnd type="none" w="med" len="med"/>
                    </a:lnT>
                    <a:lnB w="3175" cap="flat" cmpd="sng" algn="ctr">
                      <a:solidFill>
                        <a:schemeClr val="accent3"/>
                      </a:solidFill>
                      <a:prstDash val="solid"/>
                      <a:round/>
                      <a:headEnd type="none" w="med" len="med"/>
                      <a:tailEnd type="none" w="med" len="med"/>
                    </a:lnB>
                    <a:solidFill>
                      <a:schemeClr val="accent5">
                        <a:lumMod val="20000"/>
                        <a:lumOff val="80000"/>
                      </a:schemeClr>
                    </a:solid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lang="en-US" sz="1000" b="0">
                          <a:solidFill>
                            <a:schemeClr val="tx1"/>
                          </a:solidFill>
                          <a:latin typeface="Segoe UI" panose="020B0502040204020203" pitchFamily="34" charset="0"/>
                          <a:cs typeface="Segoe UI" panose="020B0502040204020203" pitchFamily="34" charset="0"/>
                        </a:rPr>
                        <a:t>Customers face different threats to uptime depending on their geographic location, industry and employee base. Understanding these threats and how often they happen is key to helping customers architect their environment.</a:t>
                      </a:r>
                    </a:p>
                  </a:txBody>
                  <a:tcPr marL="54864" marR="54864" marT="27432" marB="27432" anchor="ctr">
                    <a:lnL w="28575" cap="flat" cmpd="sng" algn="ctr">
                      <a:solidFill>
                        <a:srgbClr val="F1EFED"/>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3"/>
                      </a:solidFill>
                      <a:prstDash val="solid"/>
                      <a:round/>
                      <a:headEnd type="none" w="med" len="med"/>
                      <a:tailEnd type="none" w="med" len="med"/>
                    </a:lnT>
                    <a:lnB w="3175" cap="flat" cmpd="sng" algn="ctr">
                      <a:solidFill>
                        <a:schemeClr val="accent3"/>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834195718"/>
                  </a:ext>
                </a:extLst>
              </a:tr>
              <a:tr h="0">
                <a:tc>
                  <a:txBody>
                    <a:bodyPr/>
                    <a:lstStyle/>
                    <a:p>
                      <a:pPr marL="55580" marR="0" lvl="0" indent="0" algn="l" defTabSz="77724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tx1"/>
                          </a:solidFill>
                          <a:effectLst/>
                          <a:uLnTx/>
                          <a:uFillTx/>
                          <a:latin typeface="Segoe UI" panose="020B0502040204020203" pitchFamily="34" charset="0"/>
                          <a:ea typeface="+mn-ea"/>
                          <a:cs typeface="Segoe UI" panose="020B0502040204020203" pitchFamily="34" charset="0"/>
                        </a:rPr>
                        <a:t>Can you measure the impact of an outage for your business? If not, do you have a view of the impact ?</a:t>
                      </a:r>
                    </a:p>
                  </a:txBody>
                  <a:tcPr marL="54864" marR="54864" marT="27432" marB="27432">
                    <a:lnL w="3175" cap="flat" cmpd="sng" algn="ctr">
                      <a:noFill/>
                      <a:prstDash val="solid"/>
                      <a:round/>
                      <a:headEnd type="none" w="med" len="med"/>
                      <a:tailEnd type="none" w="med" len="med"/>
                    </a:lnL>
                    <a:lnR w="28575" cap="flat" cmpd="sng" algn="ctr">
                      <a:solidFill>
                        <a:srgbClr val="F1EFED"/>
                      </a:solidFill>
                      <a:prstDash val="solid"/>
                      <a:round/>
                      <a:headEnd type="none" w="med" len="med"/>
                      <a:tailEnd type="none" w="med" len="med"/>
                    </a:lnR>
                    <a:lnT w="3175" cap="flat" cmpd="sng" algn="ctr">
                      <a:solidFill>
                        <a:schemeClr val="accent3"/>
                      </a:solidFill>
                      <a:prstDash val="solid"/>
                      <a:round/>
                      <a:headEnd type="none" w="med" len="med"/>
                      <a:tailEnd type="none" w="med" len="med"/>
                    </a:lnT>
                    <a:lnB w="3175" cap="flat" cmpd="sng" algn="ctr">
                      <a:solidFill>
                        <a:schemeClr val="accent3"/>
                      </a:solidFill>
                      <a:prstDash val="solid"/>
                      <a:round/>
                      <a:headEnd type="none" w="med" len="med"/>
                      <a:tailEnd type="none" w="med" len="med"/>
                    </a:lnB>
                    <a:solidFill>
                      <a:schemeClr val="accent6"/>
                    </a:solidFill>
                  </a:tcPr>
                </a:tc>
                <a:tc rowSpan="2">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lang="en-US" sz="1000">
                          <a:solidFill>
                            <a:schemeClr val="tx1"/>
                          </a:solidFill>
                          <a:latin typeface="Segoe UI" panose="020B0502040204020203" pitchFamily="34" charset="0"/>
                          <a:cs typeface="Segoe UI" panose="020B0502040204020203" pitchFamily="34" charset="0"/>
                        </a:rPr>
                        <a:t>Important to understand to make the business case. If no answer you will need to challenge them and possibly  connect with more decision maker/s and / or influencers. A single individual role may not span all aspects of costs, complexity, compliance, and business requirements.   </a:t>
                      </a:r>
                    </a:p>
                  </a:txBody>
                  <a:tcPr marL="54864" marR="54864" marT="27432" marB="27432" anchor="ctr">
                    <a:lnL w="28575" cap="flat" cmpd="sng" algn="ctr">
                      <a:solidFill>
                        <a:srgbClr val="F1EFED"/>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3"/>
                      </a:solidFill>
                      <a:prstDash val="solid"/>
                      <a:round/>
                      <a:headEnd type="none" w="med" len="med"/>
                      <a:tailEnd type="none" w="med" len="med"/>
                    </a:lnT>
                    <a:lnB w="3175" cap="flat" cmpd="sng" algn="ctr">
                      <a:solidFill>
                        <a:schemeClr val="accent3"/>
                      </a:solidFill>
                      <a:prstDash val="solid"/>
                      <a:round/>
                      <a:headEnd type="none" w="med" len="med"/>
                      <a:tailEnd type="none" w="med" len="med"/>
                    </a:lnB>
                    <a:solidFill>
                      <a:schemeClr val="accent6"/>
                    </a:solidFill>
                  </a:tcPr>
                </a:tc>
                <a:extLst>
                  <a:ext uri="{0D108BD9-81ED-4DB2-BD59-A6C34878D82A}">
                    <a16:rowId xmlns:a16="http://schemas.microsoft.com/office/drawing/2014/main" val="2057400417"/>
                  </a:ext>
                </a:extLst>
              </a:tr>
              <a:tr h="0">
                <a:tc>
                  <a:txBody>
                    <a:bodyPr/>
                    <a:lstStyle/>
                    <a:p>
                      <a:pPr marL="55580" marR="0" lvl="0" indent="0" algn="l" defTabSz="77724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tx1"/>
                          </a:solidFill>
                          <a:effectLst/>
                          <a:uLnTx/>
                          <a:uFillTx/>
                          <a:latin typeface="Segoe UI" panose="020B0502040204020203" pitchFamily="34" charset="0"/>
                          <a:ea typeface="+mn-ea"/>
                          <a:cs typeface="Segoe UI" panose="020B0502040204020203" pitchFamily="34" charset="0"/>
                        </a:rPr>
                        <a:t>Are you concerned with your ability to recover?</a:t>
                      </a:r>
                    </a:p>
                    <a:p>
                      <a:pPr marL="55580" marR="0" lvl="0" indent="0" algn="l" defTabSz="777240" rtl="0" eaLnBrk="1" fontAlgn="auto" latinLnBrk="0" hangingPunct="1">
                        <a:lnSpc>
                          <a:spcPct val="100000"/>
                        </a:lnSpc>
                        <a:spcBef>
                          <a:spcPts val="0"/>
                        </a:spcBef>
                        <a:spcAft>
                          <a:spcPts val="0"/>
                        </a:spcAft>
                        <a:buClrTx/>
                        <a:buSzTx/>
                        <a:buFontTx/>
                        <a:buNone/>
                        <a:tabLst/>
                        <a:defRPr/>
                      </a:pPr>
                      <a:endParaRPr lang="en-US" sz="1000" b="0" kern="1200">
                        <a:solidFill>
                          <a:schemeClr val="tx1"/>
                        </a:solidFill>
                        <a:latin typeface="Segoe UI" panose="020B0502040204020203" pitchFamily="34" charset="0"/>
                        <a:ea typeface="+mn-ea"/>
                        <a:cs typeface="Segoe UI" panose="020B0502040204020203" pitchFamily="34" charset="0"/>
                      </a:endParaRPr>
                    </a:p>
                  </a:txBody>
                  <a:tcPr marL="54864" marR="54864" marT="27432" marB="27432">
                    <a:lnL w="3175" cap="flat" cmpd="sng" algn="ctr">
                      <a:noFill/>
                      <a:prstDash val="solid"/>
                      <a:round/>
                      <a:headEnd type="none" w="med" len="med"/>
                      <a:tailEnd type="none" w="med" len="med"/>
                    </a:lnL>
                    <a:lnR w="28575" cap="flat" cmpd="sng" algn="ctr">
                      <a:solidFill>
                        <a:srgbClr val="F1EFED"/>
                      </a:solidFill>
                      <a:prstDash val="solid"/>
                      <a:round/>
                      <a:headEnd type="none" w="med" len="med"/>
                      <a:tailEnd type="none" w="med" len="med"/>
                    </a:lnR>
                    <a:lnT w="3175" cap="flat" cmpd="sng" algn="ctr">
                      <a:solidFill>
                        <a:schemeClr val="accent3"/>
                      </a:solidFill>
                      <a:prstDash val="solid"/>
                      <a:round/>
                      <a:headEnd type="none" w="med" len="med"/>
                      <a:tailEnd type="none" w="med" len="med"/>
                    </a:lnT>
                    <a:lnB w="3175" cap="flat" cmpd="sng" algn="ctr">
                      <a:solidFill>
                        <a:schemeClr val="accent3"/>
                      </a:solidFill>
                      <a:prstDash val="solid"/>
                      <a:round/>
                      <a:headEnd type="none" w="med" len="med"/>
                      <a:tailEnd type="none" w="med" len="med"/>
                    </a:lnB>
                    <a:solidFill>
                      <a:schemeClr val="accent6"/>
                    </a:solidFill>
                  </a:tcPr>
                </a:tc>
                <a:tc vMerge="1">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endParaRPr lang="en-US" sz="1000" b="0">
                        <a:solidFill>
                          <a:schemeClr val="tx1"/>
                        </a:solidFill>
                        <a:latin typeface="Segoe UI" panose="020B0502040204020203" pitchFamily="34" charset="0"/>
                        <a:cs typeface="Segoe UI" panose="020B0502040204020203" pitchFamily="34" charset="0"/>
                      </a:endParaRPr>
                    </a:p>
                  </a:txBody>
                  <a:tcPr marL="54864" marR="54864" marT="27432" marB="27432" anchor="ctr">
                    <a:lnL w="28575" cap="flat" cmpd="sng" algn="ctr">
                      <a:solidFill>
                        <a:srgbClr val="F1EFED"/>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3"/>
                      </a:solidFill>
                      <a:prstDash val="solid"/>
                      <a:round/>
                      <a:headEnd type="none" w="med" len="med"/>
                      <a:tailEnd type="none" w="med" len="med"/>
                    </a:lnT>
                    <a:lnB w="3175" cap="flat" cmpd="sng" algn="ctr">
                      <a:solidFill>
                        <a:schemeClr val="accent3"/>
                      </a:solidFill>
                      <a:prstDash val="solid"/>
                      <a:round/>
                      <a:headEnd type="none" w="med" len="med"/>
                      <a:tailEnd type="none" w="med" len="med"/>
                    </a:lnB>
                    <a:solidFill>
                      <a:schemeClr val="bg1"/>
                    </a:solidFill>
                  </a:tcPr>
                </a:tc>
                <a:extLst>
                  <a:ext uri="{0D108BD9-81ED-4DB2-BD59-A6C34878D82A}">
                    <a16:rowId xmlns:a16="http://schemas.microsoft.com/office/drawing/2014/main" val="3438506665"/>
                  </a:ext>
                </a:extLst>
              </a:tr>
              <a:tr h="0">
                <a:tc>
                  <a:txBody>
                    <a:bodyPr/>
                    <a:lstStyle/>
                    <a:p>
                      <a:pPr marL="55580" lvl="0" indent="0">
                        <a:lnSpc>
                          <a:spcPct val="100000"/>
                        </a:lnSpc>
                        <a:spcBef>
                          <a:spcPts val="0"/>
                        </a:spcBef>
                        <a:spcAft>
                          <a:spcPts val="0"/>
                        </a:spcAft>
                      </a:pPr>
                      <a:r>
                        <a:rPr lang="en-US" sz="1000" b="0">
                          <a:solidFill>
                            <a:schemeClr val="tx1"/>
                          </a:solidFill>
                          <a:latin typeface="Segoe UI" panose="020B0502040204020203" pitchFamily="34" charset="0"/>
                          <a:cs typeface="Segoe UI" panose="020B0502040204020203" pitchFamily="34" charset="0"/>
                        </a:rPr>
                        <a:t>How do you currently ensure that mission-critical applications are highly available? </a:t>
                      </a:r>
                    </a:p>
                  </a:txBody>
                  <a:tcPr marL="54864" marR="54864" marT="27432" marB="27432">
                    <a:lnL w="3175" cap="flat" cmpd="sng" algn="ctr">
                      <a:noFill/>
                      <a:prstDash val="solid"/>
                      <a:round/>
                      <a:headEnd type="none" w="med" len="med"/>
                      <a:tailEnd type="none" w="med" len="med"/>
                    </a:lnL>
                    <a:lnR w="28575" cap="flat" cmpd="sng" algn="ctr">
                      <a:solidFill>
                        <a:srgbClr val="F1EFED"/>
                      </a:solidFill>
                      <a:prstDash val="solid"/>
                      <a:round/>
                      <a:headEnd type="none" w="med" len="med"/>
                      <a:tailEnd type="none" w="med" len="med"/>
                    </a:lnR>
                    <a:lnT w="3175" cap="flat" cmpd="sng" algn="ctr">
                      <a:solidFill>
                        <a:schemeClr val="accent3"/>
                      </a:solidFill>
                      <a:prstDash val="solid"/>
                      <a:round/>
                      <a:headEnd type="none" w="med" len="med"/>
                      <a:tailEnd type="none" w="med" len="med"/>
                    </a:lnT>
                    <a:lnB w="3175" cap="flat" cmpd="sng" algn="ctr">
                      <a:solidFill>
                        <a:schemeClr val="accent3"/>
                      </a:solidFill>
                      <a:prstDash val="solid"/>
                      <a:round/>
                      <a:headEnd type="none" w="med" len="med"/>
                      <a:tailEnd type="none" w="med" len="med"/>
                    </a:lnB>
                    <a:solidFill>
                      <a:schemeClr val="accent5">
                        <a:lumMod val="20000"/>
                        <a:lumOff val="80000"/>
                      </a:schemeClr>
                    </a:solidFill>
                  </a:tcPr>
                </a:tc>
                <a:tc>
                  <a:txBody>
                    <a:bodyPr/>
                    <a:lstStyle/>
                    <a:p>
                      <a:pPr>
                        <a:buNone/>
                      </a:pPr>
                      <a:r>
                        <a:rPr lang="en-US" sz="1000" b="0">
                          <a:solidFill>
                            <a:schemeClr val="tx1"/>
                          </a:solidFill>
                          <a:latin typeface="Segoe UI" panose="020B0502040204020203" pitchFamily="34" charset="0"/>
                          <a:cs typeface="Segoe UI" panose="020B0502040204020203" pitchFamily="34" charset="0"/>
                        </a:rPr>
                        <a:t>To make workloads highly available, customers exercise signification effort to deploy, distribute and manage redundant servers, load balances and failover software. Azure is engineered to support HA and can help customers more effectively achieve it for their mission-critical workloads</a:t>
                      </a:r>
                    </a:p>
                  </a:txBody>
                  <a:tcPr marL="54864" marR="54864" marT="27432" marB="27432" anchor="ctr">
                    <a:lnL w="28575" cap="flat" cmpd="sng" algn="ctr">
                      <a:solidFill>
                        <a:srgbClr val="F1EFED"/>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3"/>
                      </a:solidFill>
                      <a:prstDash val="solid"/>
                      <a:round/>
                      <a:headEnd type="none" w="med" len="med"/>
                      <a:tailEnd type="none" w="med" len="med"/>
                    </a:lnT>
                    <a:lnB w="3175" cap="flat" cmpd="sng" algn="ctr">
                      <a:solidFill>
                        <a:schemeClr val="accent3"/>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4273367210"/>
                  </a:ext>
                </a:extLst>
              </a:tr>
              <a:tr h="0">
                <a:tc>
                  <a:txBody>
                    <a:bodyPr/>
                    <a:lstStyle/>
                    <a:p>
                      <a:pPr marL="55580" lvl="0" indent="0" algn="l" defTabSz="777240" rtl="0" eaLnBrk="1" latinLnBrk="0" hangingPunct="1">
                        <a:lnSpc>
                          <a:spcPct val="100000"/>
                        </a:lnSpc>
                        <a:spcBef>
                          <a:spcPts val="0"/>
                        </a:spcBef>
                        <a:spcAft>
                          <a:spcPts val="0"/>
                        </a:spcAft>
                      </a:pPr>
                      <a:r>
                        <a:rPr lang="en-US" sz="1000" b="0" kern="1200">
                          <a:solidFill>
                            <a:schemeClr val="tx1"/>
                          </a:solidFill>
                          <a:latin typeface="Segoe UI" panose="020B0502040204020203" pitchFamily="34" charset="0"/>
                          <a:ea typeface="+mn-ea"/>
                          <a:cs typeface="Segoe UI" panose="020B0502040204020203" pitchFamily="34" charset="0"/>
                        </a:rPr>
                        <a:t>How do you currently backup your servers, applications and data?</a:t>
                      </a:r>
                    </a:p>
                  </a:txBody>
                  <a:tcPr marL="54864" marR="54864" marT="27432" marB="27432">
                    <a:lnL w="3175" cap="flat" cmpd="sng" algn="ctr">
                      <a:noFill/>
                      <a:prstDash val="solid"/>
                      <a:round/>
                      <a:headEnd type="none" w="med" len="med"/>
                      <a:tailEnd type="none" w="med" len="med"/>
                    </a:lnL>
                    <a:lnR w="28575" cap="flat" cmpd="sng" algn="ctr">
                      <a:solidFill>
                        <a:srgbClr val="F1EFED"/>
                      </a:solidFill>
                      <a:prstDash val="solid"/>
                      <a:round/>
                      <a:headEnd type="none" w="med" len="med"/>
                      <a:tailEnd type="none" w="med" len="med"/>
                    </a:lnR>
                    <a:lnT w="3175" cap="flat" cmpd="sng" algn="ctr">
                      <a:solidFill>
                        <a:schemeClr val="accent3"/>
                      </a:solidFill>
                      <a:prstDash val="solid"/>
                      <a:round/>
                      <a:headEnd type="none" w="med" len="med"/>
                      <a:tailEnd type="none" w="med" len="med"/>
                    </a:lnT>
                    <a:lnB w="3175" cap="flat" cmpd="sng" algn="ctr">
                      <a:solidFill>
                        <a:schemeClr val="accent3"/>
                      </a:solidFill>
                      <a:prstDash val="solid"/>
                      <a:round/>
                      <a:headEnd type="none" w="med" len="med"/>
                      <a:tailEnd type="none" w="med" len="med"/>
                    </a:lnB>
                    <a:solidFill>
                      <a:schemeClr val="accent6"/>
                    </a:solidFill>
                  </a:tcPr>
                </a:tc>
                <a:tc rowSpan="2">
                  <a:txBody>
                    <a:bodyPr/>
                    <a:lstStyle/>
                    <a:p>
                      <a:pPr marL="0" marR="0">
                        <a:lnSpc>
                          <a:spcPct val="100000"/>
                        </a:lnSpc>
                        <a:spcBef>
                          <a:spcPts val="0"/>
                        </a:spcBef>
                        <a:spcAft>
                          <a:spcPts val="0"/>
                        </a:spcAft>
                      </a:pPr>
                      <a:r>
                        <a:rPr lang="en-US" sz="1000">
                          <a:solidFill>
                            <a:schemeClr val="tx1"/>
                          </a:solidFill>
                          <a:effectLst/>
                          <a:latin typeface="Segoe UI" panose="020B0502040204020203" pitchFamily="34" charset="0"/>
                          <a:ea typeface="Calibri" panose="020F0502020204030204" pitchFamily="34" charset="0"/>
                          <a:cs typeface="Segoe UI" panose="020B0502040204020203" pitchFamily="34" charset="0"/>
                        </a:rPr>
                        <a:t>All customers do it slightly differently. Understanding the customer’s strategy (what do they backup, how often, to where do they backup, recovery processes, different RTO requirements </a:t>
                      </a:r>
                      <a:r>
                        <a:rPr lang="en-US" sz="1000" err="1">
                          <a:solidFill>
                            <a:schemeClr val="tx1"/>
                          </a:solidFill>
                          <a:effectLst/>
                          <a:latin typeface="Segoe UI" panose="020B0502040204020203" pitchFamily="34" charset="0"/>
                          <a:ea typeface="Calibri" panose="020F0502020204030204" pitchFamily="34" charset="0"/>
                          <a:cs typeface="Segoe UI" panose="020B0502040204020203" pitchFamily="34" charset="0"/>
                        </a:rPr>
                        <a:t>etc</a:t>
                      </a:r>
                      <a:r>
                        <a:rPr lang="en-US" sz="1000">
                          <a:solidFill>
                            <a:schemeClr val="tx1"/>
                          </a:solidFill>
                          <a:effectLst/>
                          <a:latin typeface="Segoe UI" panose="020B0502040204020203" pitchFamily="34" charset="0"/>
                          <a:ea typeface="Calibri" panose="020F0502020204030204" pitchFamily="34" charset="0"/>
                          <a:cs typeface="Segoe UI" panose="020B0502040204020203" pitchFamily="34" charset="0"/>
                        </a:rPr>
                        <a:t>) helps us discover ways to amplify it with Azure solutions. Many DR/backup software vendors support  to Azure as an integration feature. </a:t>
                      </a:r>
                    </a:p>
                  </a:txBody>
                  <a:tcPr marL="54864" marR="54864" marT="27432" marB="27432" anchor="ctr">
                    <a:lnL w="28575" cap="flat" cmpd="sng" algn="ctr">
                      <a:solidFill>
                        <a:srgbClr val="F1EFED"/>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3"/>
                      </a:solidFill>
                      <a:prstDash val="solid"/>
                      <a:round/>
                      <a:headEnd type="none" w="med" len="med"/>
                      <a:tailEnd type="none" w="med" len="med"/>
                    </a:lnT>
                    <a:lnB w="3175" cap="flat" cmpd="sng" algn="ctr">
                      <a:solidFill>
                        <a:schemeClr val="accent3"/>
                      </a:solidFill>
                      <a:prstDash val="solid"/>
                      <a:round/>
                      <a:headEnd type="none" w="med" len="med"/>
                      <a:tailEnd type="none" w="med" len="med"/>
                    </a:lnB>
                    <a:solidFill>
                      <a:schemeClr val="accent6"/>
                    </a:solidFill>
                  </a:tcPr>
                </a:tc>
                <a:extLst>
                  <a:ext uri="{0D108BD9-81ED-4DB2-BD59-A6C34878D82A}">
                    <a16:rowId xmlns:a16="http://schemas.microsoft.com/office/drawing/2014/main" val="1786883807"/>
                  </a:ext>
                </a:extLst>
              </a:tr>
              <a:tr h="0">
                <a:tc>
                  <a:txBody>
                    <a:bodyPr/>
                    <a:lstStyle/>
                    <a:p>
                      <a:pPr marL="55580" marR="0" lvl="0" indent="0" algn="l" defTabSz="77724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tx1"/>
                          </a:solidFill>
                          <a:effectLst/>
                          <a:uLnTx/>
                          <a:uFillTx/>
                          <a:latin typeface="Segoe UI" panose="020B0502040204020203" pitchFamily="34" charset="0"/>
                          <a:ea typeface="+mn-ea"/>
                          <a:cs typeface="Segoe UI" panose="020B0502040204020203" pitchFamily="34" charset="0"/>
                        </a:rPr>
                        <a:t>Do you have centralized BCDR plan today?</a:t>
                      </a:r>
                    </a:p>
                    <a:p>
                      <a:pPr marL="55580" marR="0" lvl="0" indent="0" algn="l" defTabSz="777240" rtl="0" eaLnBrk="1" fontAlgn="auto" latinLnBrk="0" hangingPunct="1">
                        <a:lnSpc>
                          <a:spcPct val="100000"/>
                        </a:lnSpc>
                        <a:spcBef>
                          <a:spcPts val="0"/>
                        </a:spcBef>
                        <a:spcAft>
                          <a:spcPts val="0"/>
                        </a:spcAft>
                        <a:buClrTx/>
                        <a:buSzTx/>
                        <a:buFontTx/>
                        <a:buNone/>
                        <a:tabLst/>
                        <a:defRPr/>
                      </a:pPr>
                      <a:endParaRPr lang="en-US" sz="1000" b="0" kern="1200">
                        <a:solidFill>
                          <a:schemeClr val="tx1"/>
                        </a:solidFill>
                        <a:latin typeface="Segoe UI" panose="020B0502040204020203" pitchFamily="34" charset="0"/>
                        <a:ea typeface="+mn-ea"/>
                        <a:cs typeface="Segoe UI" panose="020B0502040204020203" pitchFamily="34" charset="0"/>
                      </a:endParaRPr>
                    </a:p>
                  </a:txBody>
                  <a:tcPr marL="54864" marR="54864" marT="27432" marB="27432">
                    <a:lnL w="3175" cap="flat" cmpd="sng" algn="ctr">
                      <a:noFill/>
                      <a:prstDash val="solid"/>
                      <a:round/>
                      <a:headEnd type="none" w="med" len="med"/>
                      <a:tailEnd type="none" w="med" len="med"/>
                    </a:lnL>
                    <a:lnR w="28575" cap="flat" cmpd="sng" algn="ctr">
                      <a:solidFill>
                        <a:srgbClr val="F1EFED"/>
                      </a:solidFill>
                      <a:prstDash val="solid"/>
                      <a:round/>
                      <a:headEnd type="none" w="med" len="med"/>
                      <a:tailEnd type="none" w="med" len="med"/>
                    </a:lnR>
                    <a:lnT w="3175" cap="flat" cmpd="sng" algn="ctr">
                      <a:solidFill>
                        <a:schemeClr val="accent3"/>
                      </a:solidFill>
                      <a:prstDash val="solid"/>
                      <a:round/>
                      <a:headEnd type="none" w="med" len="med"/>
                      <a:tailEnd type="none" w="med" len="med"/>
                    </a:lnT>
                    <a:lnB w="3175" cap="flat" cmpd="sng" algn="ctr">
                      <a:solidFill>
                        <a:schemeClr val="accent3"/>
                      </a:solidFill>
                      <a:prstDash val="solid"/>
                      <a:round/>
                      <a:headEnd type="none" w="med" len="med"/>
                      <a:tailEnd type="none" w="med" len="med"/>
                    </a:lnB>
                    <a:solidFill>
                      <a:schemeClr val="accent6"/>
                    </a:solidFill>
                  </a:tcPr>
                </a:tc>
                <a:tc vMerge="1">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endParaRPr lang="en-US" sz="1000" b="0">
                        <a:solidFill>
                          <a:schemeClr val="tx1"/>
                        </a:solidFill>
                        <a:latin typeface="Segoe UI" panose="020B0502040204020203" pitchFamily="34" charset="0"/>
                        <a:cs typeface="Segoe UI" panose="020B0502040204020203" pitchFamily="34" charset="0"/>
                      </a:endParaRPr>
                    </a:p>
                  </a:txBody>
                  <a:tcPr marL="54864" marR="54864" marT="27432" marB="27432" anchor="ctr">
                    <a:lnL w="28575" cap="flat" cmpd="sng" algn="ctr">
                      <a:solidFill>
                        <a:srgbClr val="F1EFED"/>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3"/>
                      </a:solidFill>
                      <a:prstDash val="solid"/>
                      <a:round/>
                      <a:headEnd type="none" w="med" len="med"/>
                      <a:tailEnd type="none" w="med" len="med"/>
                    </a:lnT>
                    <a:lnB w="3175" cap="flat" cmpd="sng" algn="ctr">
                      <a:solidFill>
                        <a:schemeClr val="accent3"/>
                      </a:solidFill>
                      <a:prstDash val="solid"/>
                      <a:round/>
                      <a:headEnd type="none" w="med" len="med"/>
                      <a:tailEnd type="none" w="med" len="med"/>
                    </a:lnB>
                    <a:solidFill>
                      <a:schemeClr val="bg1"/>
                    </a:solidFill>
                  </a:tcPr>
                </a:tc>
                <a:extLst>
                  <a:ext uri="{0D108BD9-81ED-4DB2-BD59-A6C34878D82A}">
                    <a16:rowId xmlns:a16="http://schemas.microsoft.com/office/drawing/2014/main" val="508895657"/>
                  </a:ext>
                </a:extLst>
              </a:tr>
              <a:tr h="0">
                <a:tc>
                  <a:txBody>
                    <a:bodyPr/>
                    <a:lstStyle/>
                    <a:p>
                      <a:pPr marL="55580" marR="0" lvl="0" indent="0" algn="l" defTabSz="77724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tx1"/>
                          </a:solidFill>
                          <a:effectLst/>
                          <a:uLnTx/>
                          <a:uFillTx/>
                          <a:latin typeface="Segoe UI" panose="020B0502040204020203" pitchFamily="34" charset="0"/>
                          <a:ea typeface="+mn-ea"/>
                          <a:cs typeface="Segoe UI" panose="020B0502040204020203" pitchFamily="34" charset="0"/>
                        </a:rPr>
                        <a:t>What is the current solution you have for BCDR? </a:t>
                      </a:r>
                      <a:r>
                        <a:rPr lang="en-US" sz="1000" b="0" kern="1200">
                          <a:solidFill>
                            <a:schemeClr val="tx1"/>
                          </a:solidFill>
                          <a:latin typeface="Segoe UI" panose="020B0502040204020203" pitchFamily="34" charset="0"/>
                          <a:ea typeface="+mn-ea"/>
                          <a:cs typeface="Segoe UI" panose="020B0502040204020203" pitchFamily="34" charset="0"/>
                        </a:rPr>
                        <a:t>What backup solution do you currently use? What challenges do you have ?</a:t>
                      </a:r>
                      <a:endParaRPr kumimoji="0" lang="en-US" sz="1000" b="0" i="0" u="none" strike="noStrike" kern="1200" cap="none" spc="0" normalizeH="0" baseline="0" noProof="0">
                        <a:ln>
                          <a:noFill/>
                        </a:ln>
                        <a:solidFill>
                          <a:schemeClr val="tx1"/>
                        </a:solidFill>
                        <a:effectLst/>
                        <a:uLnTx/>
                        <a:uFillTx/>
                        <a:latin typeface="Segoe UI" panose="020B0502040204020203" pitchFamily="34" charset="0"/>
                        <a:ea typeface="+mn-ea"/>
                        <a:cs typeface="Segoe UI" panose="020B0502040204020203" pitchFamily="34" charset="0"/>
                      </a:endParaRPr>
                    </a:p>
                    <a:p>
                      <a:pPr marL="55580" marR="0" lvl="0" indent="0" algn="l" defTabSz="777240" rtl="0" eaLnBrk="1" fontAlgn="auto" latinLnBrk="0" hangingPunct="1">
                        <a:lnSpc>
                          <a:spcPct val="100000"/>
                        </a:lnSpc>
                        <a:spcBef>
                          <a:spcPts val="0"/>
                        </a:spcBef>
                        <a:spcAft>
                          <a:spcPts val="0"/>
                        </a:spcAft>
                        <a:buClrTx/>
                        <a:buSzTx/>
                        <a:buFontTx/>
                        <a:buNone/>
                        <a:tabLst/>
                        <a:defRPr/>
                      </a:pPr>
                      <a:endParaRPr lang="en-US" sz="1000" b="0" kern="1200">
                        <a:solidFill>
                          <a:schemeClr val="tx1"/>
                        </a:solidFill>
                        <a:latin typeface="Segoe UI" panose="020B0502040204020203" pitchFamily="34" charset="0"/>
                        <a:ea typeface="+mn-ea"/>
                        <a:cs typeface="Segoe UI" panose="020B0502040204020203" pitchFamily="34" charset="0"/>
                      </a:endParaRPr>
                    </a:p>
                  </a:txBody>
                  <a:tcPr marL="54864" marR="54864" marT="27432" marB="27432">
                    <a:lnL w="3175" cap="flat" cmpd="sng" algn="ctr">
                      <a:noFill/>
                      <a:prstDash val="solid"/>
                      <a:round/>
                      <a:headEnd type="none" w="med" len="med"/>
                      <a:tailEnd type="none" w="med" len="med"/>
                    </a:lnL>
                    <a:lnR w="28575" cap="flat" cmpd="sng" algn="ctr">
                      <a:solidFill>
                        <a:srgbClr val="F1EFED"/>
                      </a:solidFill>
                      <a:prstDash val="solid"/>
                      <a:round/>
                      <a:headEnd type="none" w="med" len="med"/>
                      <a:tailEnd type="none" w="med" len="med"/>
                    </a:lnR>
                    <a:lnT w="3175" cap="flat" cmpd="sng" algn="ctr">
                      <a:solidFill>
                        <a:schemeClr val="accent3"/>
                      </a:solidFill>
                      <a:prstDash val="solid"/>
                      <a:round/>
                      <a:headEnd type="none" w="med" len="med"/>
                      <a:tailEnd type="none" w="med" len="med"/>
                    </a:lnT>
                    <a:lnB w="3175" cap="flat" cmpd="sng" algn="ctr">
                      <a:solidFill>
                        <a:schemeClr val="accent3"/>
                      </a:solidFill>
                      <a:prstDash val="solid"/>
                      <a:round/>
                      <a:headEnd type="none" w="med" len="med"/>
                      <a:tailEnd type="none" w="med" len="med"/>
                    </a:lnB>
                    <a:solidFill>
                      <a:schemeClr val="accent5">
                        <a:lumMod val="20000"/>
                        <a:lumOff val="80000"/>
                      </a:schemeClr>
                    </a:solid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lang="en-US" sz="1000" b="0">
                          <a:solidFill>
                            <a:schemeClr val="tx1"/>
                          </a:solidFill>
                          <a:latin typeface="Segoe UI" panose="020B0502040204020203" pitchFamily="34" charset="0"/>
                          <a:cs typeface="Segoe UI" panose="020B0502040204020203" pitchFamily="34" charset="0"/>
                        </a:rPr>
                        <a:t>Knowing the customer’s existing solution the challenges can help customer determine the best solution supported on Azure.  Azure supports a variety of 3</a:t>
                      </a:r>
                      <a:r>
                        <a:rPr lang="en-US" sz="1000" b="0" baseline="30000">
                          <a:solidFill>
                            <a:schemeClr val="tx1"/>
                          </a:solidFill>
                          <a:latin typeface="Segoe UI" panose="020B0502040204020203" pitchFamily="34" charset="0"/>
                          <a:cs typeface="Segoe UI" panose="020B0502040204020203" pitchFamily="34" charset="0"/>
                        </a:rPr>
                        <a:t>rd</a:t>
                      </a:r>
                      <a:r>
                        <a:rPr lang="en-US" sz="1000" b="0">
                          <a:solidFill>
                            <a:schemeClr val="tx1"/>
                          </a:solidFill>
                          <a:latin typeface="Segoe UI" panose="020B0502040204020203" pitchFamily="34" charset="0"/>
                          <a:cs typeface="Segoe UI" panose="020B0502040204020203" pitchFamily="34" charset="0"/>
                        </a:rPr>
                        <a:t> party solutions should the customer want to keep current vendor. </a:t>
                      </a:r>
                    </a:p>
                  </a:txBody>
                  <a:tcPr marL="54864" marR="54864" marT="27432" marB="27432" anchor="ctr">
                    <a:lnL w="28575" cap="flat" cmpd="sng" algn="ctr">
                      <a:solidFill>
                        <a:srgbClr val="F1EFED"/>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3"/>
                      </a:solidFill>
                      <a:prstDash val="solid"/>
                      <a:round/>
                      <a:headEnd type="none" w="med" len="med"/>
                      <a:tailEnd type="none" w="med" len="med"/>
                    </a:lnT>
                    <a:lnB w="3175" cap="flat" cmpd="sng" algn="ctr">
                      <a:solidFill>
                        <a:schemeClr val="accent3"/>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937606114"/>
                  </a:ext>
                </a:extLst>
              </a:tr>
              <a:tr h="0">
                <a:tc>
                  <a:txBody>
                    <a:bodyPr/>
                    <a:lstStyle/>
                    <a:p>
                      <a:pPr marL="55580" marR="0" lvl="0" indent="0" algn="l" defTabSz="777240" rtl="0" eaLnBrk="1" fontAlgn="auto" latinLnBrk="0" hangingPunct="1">
                        <a:lnSpc>
                          <a:spcPct val="100000"/>
                        </a:lnSpc>
                        <a:spcBef>
                          <a:spcPts val="0"/>
                        </a:spcBef>
                        <a:spcAft>
                          <a:spcPts val="0"/>
                        </a:spcAft>
                        <a:buClrTx/>
                        <a:buSzTx/>
                        <a:buFontTx/>
                        <a:buNone/>
                        <a:tabLst/>
                        <a:defRPr/>
                      </a:pPr>
                      <a:r>
                        <a:rPr lang="en-US" sz="1000" b="0" kern="1200">
                          <a:solidFill>
                            <a:schemeClr val="tx1"/>
                          </a:solidFill>
                          <a:latin typeface="Segoe UI" panose="020B0502040204020203" pitchFamily="34" charset="0"/>
                          <a:ea typeface="+mn-ea"/>
                          <a:cs typeface="Segoe UI" panose="020B0502040204020203" pitchFamily="34" charset="0"/>
                        </a:rPr>
                        <a:t>Are you able to acquire and provision storage quickly enough to meet project deadlines?</a:t>
                      </a:r>
                    </a:p>
                  </a:txBody>
                  <a:tcPr marL="54864" marR="54864" marT="27432" marB="27432">
                    <a:lnL w="3175" cap="flat" cmpd="sng" algn="ctr">
                      <a:noFill/>
                      <a:prstDash val="solid"/>
                      <a:round/>
                      <a:headEnd type="none" w="med" len="med"/>
                      <a:tailEnd type="none" w="med" len="med"/>
                    </a:lnL>
                    <a:lnR w="28575" cap="flat" cmpd="sng" algn="ctr">
                      <a:solidFill>
                        <a:srgbClr val="F1EFED"/>
                      </a:solidFill>
                      <a:prstDash val="solid"/>
                      <a:round/>
                      <a:headEnd type="none" w="med" len="med"/>
                      <a:tailEnd type="none" w="med" len="med"/>
                    </a:lnR>
                    <a:lnT w="3175" cap="flat" cmpd="sng" algn="ctr">
                      <a:solidFill>
                        <a:schemeClr val="accent3"/>
                      </a:solidFill>
                      <a:prstDash val="solid"/>
                      <a:round/>
                      <a:headEnd type="none" w="med" len="med"/>
                      <a:tailEnd type="none" w="med" len="med"/>
                    </a:lnT>
                    <a:lnB w="3175" cap="flat" cmpd="sng" algn="ctr">
                      <a:solidFill>
                        <a:schemeClr val="accent3"/>
                      </a:solidFill>
                      <a:prstDash val="solid"/>
                      <a:round/>
                      <a:headEnd type="none" w="med" len="med"/>
                      <a:tailEnd type="none" w="med" len="med"/>
                    </a:lnB>
                    <a:solidFill>
                      <a:schemeClr val="accent6"/>
                    </a:solid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lang="en-US" sz="1000" b="0">
                          <a:solidFill>
                            <a:schemeClr val="tx1"/>
                          </a:solidFill>
                          <a:latin typeface="Segoe UI" panose="020B0502040204020203" pitchFamily="34" charset="0"/>
                          <a:cs typeface="Segoe UI" panose="020B0502040204020203" pitchFamily="34" charset="0"/>
                        </a:rPr>
                        <a:t>Cloud platforms enable customers to move much more quickly, provisioning new infrastructure in minutes instead of weeks or months. Customers with rapidly changing business environments, such as an expansion or recent acquisition, often need to re-evaluate their IT infrastructure to be more responsive to business needs. </a:t>
                      </a:r>
                    </a:p>
                  </a:txBody>
                  <a:tcPr marL="54864" marR="54864" marT="27432" marB="27432" anchor="ctr">
                    <a:lnL w="28575" cap="flat" cmpd="sng" algn="ctr">
                      <a:solidFill>
                        <a:srgbClr val="F1EFED"/>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3"/>
                      </a:solidFill>
                      <a:prstDash val="solid"/>
                      <a:round/>
                      <a:headEnd type="none" w="med" len="med"/>
                      <a:tailEnd type="none" w="med" len="med"/>
                    </a:lnT>
                    <a:lnB w="3175" cap="flat" cmpd="sng" algn="ctr">
                      <a:solidFill>
                        <a:schemeClr val="accent3"/>
                      </a:solidFill>
                      <a:prstDash val="solid"/>
                      <a:round/>
                      <a:headEnd type="none" w="med" len="med"/>
                      <a:tailEnd type="none" w="med" len="med"/>
                    </a:lnB>
                    <a:solidFill>
                      <a:schemeClr val="accent6"/>
                    </a:solidFill>
                  </a:tcPr>
                </a:tc>
                <a:extLst>
                  <a:ext uri="{0D108BD9-81ED-4DB2-BD59-A6C34878D82A}">
                    <a16:rowId xmlns:a16="http://schemas.microsoft.com/office/drawing/2014/main" val="3695569682"/>
                  </a:ext>
                </a:extLst>
              </a:tr>
              <a:tr h="0">
                <a:tc>
                  <a:txBody>
                    <a:bodyPr/>
                    <a:lstStyle/>
                    <a:p>
                      <a:pPr marL="55580" marR="0" lvl="0" indent="0" algn="l" defTabSz="777240" rtl="0" eaLnBrk="1" fontAlgn="auto" latinLnBrk="0" hangingPunct="1">
                        <a:lnSpc>
                          <a:spcPct val="100000"/>
                        </a:lnSpc>
                        <a:spcBef>
                          <a:spcPts val="0"/>
                        </a:spcBef>
                        <a:spcAft>
                          <a:spcPts val="0"/>
                        </a:spcAft>
                        <a:buClrTx/>
                        <a:buSzTx/>
                        <a:buFontTx/>
                        <a:buNone/>
                        <a:tabLst/>
                        <a:defRPr/>
                      </a:pPr>
                      <a:r>
                        <a:rPr lang="en-US" sz="1000" b="0" kern="1200">
                          <a:solidFill>
                            <a:schemeClr val="tx1"/>
                          </a:solidFill>
                          <a:latin typeface="Segoe UI" panose="020B0502040204020203" pitchFamily="34" charset="0"/>
                          <a:ea typeface="+mn-ea"/>
                          <a:cs typeface="Segoe UI" panose="020B0502040204020203" pitchFamily="34" charset="0"/>
                        </a:rPr>
                        <a:t>Do you find your on-premises storage needs exceeding budget year over year? </a:t>
                      </a:r>
                    </a:p>
                  </a:txBody>
                  <a:tcPr marL="54864" marR="54864" marT="27432" marB="27432">
                    <a:lnL w="3175" cap="flat" cmpd="sng" algn="ctr">
                      <a:noFill/>
                      <a:prstDash val="solid"/>
                      <a:round/>
                      <a:headEnd type="none" w="med" len="med"/>
                      <a:tailEnd type="none" w="med" len="med"/>
                    </a:lnL>
                    <a:lnR w="28575" cap="flat" cmpd="sng" algn="ctr">
                      <a:solidFill>
                        <a:srgbClr val="F1EFED"/>
                      </a:solidFill>
                      <a:prstDash val="solid"/>
                      <a:round/>
                      <a:headEnd type="none" w="med" len="med"/>
                      <a:tailEnd type="none" w="med" len="med"/>
                    </a:lnR>
                    <a:lnT w="3175" cap="flat" cmpd="sng" algn="ctr">
                      <a:solidFill>
                        <a:schemeClr val="accent3"/>
                      </a:solidFill>
                      <a:prstDash val="solid"/>
                      <a:round/>
                      <a:headEnd type="none" w="med" len="med"/>
                      <a:tailEnd type="none" w="med" len="med"/>
                    </a:lnT>
                    <a:lnB w="3175" cap="flat" cmpd="sng" algn="ctr">
                      <a:solidFill>
                        <a:schemeClr val="accent3"/>
                      </a:solidFill>
                      <a:prstDash val="solid"/>
                      <a:round/>
                      <a:headEnd type="none" w="med" len="med"/>
                      <a:tailEnd type="none" w="med" len="med"/>
                    </a:lnB>
                    <a:solidFill>
                      <a:schemeClr val="accent5">
                        <a:lumMod val="20000"/>
                        <a:lumOff val="80000"/>
                      </a:schemeClr>
                    </a:solid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lang="en-US" sz="1000" b="0">
                          <a:solidFill>
                            <a:schemeClr val="tx1"/>
                          </a:solidFill>
                          <a:latin typeface="Segoe UI" panose="020B0502040204020203" pitchFamily="34" charset="0"/>
                          <a:cs typeface="Segoe UI" panose="020B0502040204020203" pitchFamily="34" charset="0"/>
                        </a:rPr>
                        <a:t>Azure provides a low-cost scalable storage solutions for customers. Azure also supports 3</a:t>
                      </a:r>
                      <a:r>
                        <a:rPr lang="en-US" sz="1000" b="0" baseline="30000">
                          <a:solidFill>
                            <a:schemeClr val="tx1"/>
                          </a:solidFill>
                          <a:latin typeface="Segoe UI" panose="020B0502040204020203" pitchFamily="34" charset="0"/>
                          <a:cs typeface="Segoe UI" panose="020B0502040204020203" pitchFamily="34" charset="0"/>
                        </a:rPr>
                        <a:t>rd</a:t>
                      </a:r>
                      <a:r>
                        <a:rPr lang="en-US" sz="1000" b="0">
                          <a:solidFill>
                            <a:schemeClr val="tx1"/>
                          </a:solidFill>
                          <a:latin typeface="Segoe UI" panose="020B0502040204020203" pitchFamily="34" charset="0"/>
                          <a:cs typeface="Segoe UI" panose="020B0502040204020203" pitchFamily="34" charset="0"/>
                        </a:rPr>
                        <a:t> party ISV solutions such as </a:t>
                      </a:r>
                      <a:r>
                        <a:rPr lang="en-US" sz="1000" b="0" err="1">
                          <a:solidFill>
                            <a:schemeClr val="tx1"/>
                          </a:solidFill>
                          <a:latin typeface="Segoe UI" panose="020B0502040204020203" pitchFamily="34" charset="0"/>
                          <a:cs typeface="Segoe UI" panose="020B0502040204020203" pitchFamily="34" charset="0"/>
                        </a:rPr>
                        <a:t>CommVault</a:t>
                      </a:r>
                      <a:r>
                        <a:rPr lang="en-US" sz="1000" b="0">
                          <a:solidFill>
                            <a:schemeClr val="tx1"/>
                          </a:solidFill>
                          <a:latin typeface="Segoe UI" panose="020B0502040204020203" pitchFamily="34" charset="0"/>
                          <a:cs typeface="Segoe UI" panose="020B0502040204020203" pitchFamily="34" charset="0"/>
                        </a:rPr>
                        <a:t>, Veritas, Veeam etc. </a:t>
                      </a:r>
                    </a:p>
                  </a:txBody>
                  <a:tcPr marL="54864" marR="54864" marT="27432" marB="27432" anchor="ctr">
                    <a:lnL w="28575" cap="flat" cmpd="sng" algn="ctr">
                      <a:solidFill>
                        <a:srgbClr val="F1EFED"/>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3"/>
                      </a:solidFill>
                      <a:prstDash val="solid"/>
                      <a:round/>
                      <a:headEnd type="none" w="med" len="med"/>
                      <a:tailEnd type="none" w="med" len="med"/>
                    </a:lnT>
                    <a:lnB w="3175" cap="flat" cmpd="sng" algn="ctr">
                      <a:solidFill>
                        <a:schemeClr val="accent3"/>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96335719"/>
                  </a:ext>
                </a:extLst>
              </a:tr>
            </a:tbl>
          </a:graphicData>
        </a:graphic>
      </p:graphicFrame>
      <p:sp>
        <p:nvSpPr>
          <p:cNvPr id="42" name="Rectangle 41">
            <a:hlinkClick r:id="rId7" action="ppaction://hlinksldjump"/>
            <a:extLst>
              <a:ext uri="{FF2B5EF4-FFF2-40B4-BE49-F238E27FC236}">
                <a16:creationId xmlns:a16="http://schemas.microsoft.com/office/drawing/2014/main" id="{0DD7D869-DA3C-4D81-8A3A-CC1223E98134}"/>
              </a:ext>
            </a:extLst>
          </p:cNvPr>
          <p:cNvSpPr/>
          <p:nvPr/>
        </p:nvSpPr>
        <p:spPr>
          <a:xfrm>
            <a:off x="2" y="2121316"/>
            <a:ext cx="2196547" cy="137160"/>
          </a:xfrm>
          <a:prstGeom prst="rect">
            <a:avLst/>
          </a:prstGeom>
          <a:noFill/>
          <a:ln w="10795" cap="flat" cmpd="sng" algn="ctr">
            <a:noFill/>
            <a:prstDash val="solid"/>
          </a:ln>
          <a:effectLst/>
        </p:spPr>
        <p:txBody>
          <a:bodyPr spcFirstLastPara="0" vert="horz" wrap="square" lIns="182880" tIns="45720" rIns="91440" bIns="45720" numCol="1" spcCol="1270" anchor="ctr" anchorCtr="0">
            <a:noAutofit/>
          </a:bodyPr>
          <a:lstStyle/>
          <a:p>
            <a:pPr marL="76200" defTabSz="932472" fontAlgn="base">
              <a:spcBef>
                <a:spcPts val="400"/>
              </a:spcBef>
              <a:spcAft>
                <a:spcPts val="200"/>
              </a:spcAft>
            </a:pPr>
            <a:r>
              <a:rPr lang="en-US" sz="900" kern="0">
                <a:latin typeface="Segoe UI" panose="020B0502040204020203" pitchFamily="34" charset="0"/>
                <a:cs typeface="Segoe UI" panose="020B0502040204020203" pitchFamily="34" charset="0"/>
              </a:rPr>
              <a:t>1. Value Proposition</a:t>
            </a:r>
          </a:p>
        </p:txBody>
      </p:sp>
      <p:sp>
        <p:nvSpPr>
          <p:cNvPr id="55" name="Rectangle 54">
            <a:hlinkClick r:id="rId5" action="ppaction://hlinksldjump"/>
            <a:extLst>
              <a:ext uri="{FF2B5EF4-FFF2-40B4-BE49-F238E27FC236}">
                <a16:creationId xmlns:a16="http://schemas.microsoft.com/office/drawing/2014/main" id="{E9871CE1-F8E9-4887-A479-9C2E2F765AA8}"/>
              </a:ext>
            </a:extLst>
          </p:cNvPr>
          <p:cNvSpPr/>
          <p:nvPr/>
        </p:nvSpPr>
        <p:spPr>
          <a:xfrm>
            <a:off x="2" y="2287973"/>
            <a:ext cx="2196547" cy="137160"/>
          </a:xfrm>
          <a:prstGeom prst="rect">
            <a:avLst/>
          </a:prstGeom>
          <a:noFill/>
          <a:ln w="10795" cap="flat" cmpd="sng" algn="ctr">
            <a:noFill/>
            <a:prstDash val="solid"/>
          </a:ln>
          <a:effectLst/>
        </p:spPr>
        <p:txBody>
          <a:bodyPr spcFirstLastPara="0" vert="horz" wrap="square" lIns="182880" tIns="45720" rIns="91440" bIns="45720" numCol="1" spcCol="1270" anchor="ctr" anchorCtr="0">
            <a:noAutofit/>
          </a:bodyPr>
          <a:lstStyle/>
          <a:p>
            <a:pPr marL="76200" defTabSz="932472" fontAlgn="base">
              <a:spcAft>
                <a:spcPts val="200"/>
              </a:spcAft>
            </a:pPr>
            <a:r>
              <a:rPr lang="en-US" sz="900" kern="0">
                <a:cs typeface="Segoe UI Semibold" panose="020B0702040204020203" pitchFamily="34" charset="0"/>
              </a:rPr>
              <a:t>2. Target Scenarios</a:t>
            </a:r>
          </a:p>
        </p:txBody>
      </p:sp>
      <p:sp>
        <p:nvSpPr>
          <p:cNvPr id="56" name="Rectangle 55">
            <a:hlinkClick r:id="rId7" action="ppaction://hlinksldjump"/>
            <a:extLst>
              <a:ext uri="{FF2B5EF4-FFF2-40B4-BE49-F238E27FC236}">
                <a16:creationId xmlns:a16="http://schemas.microsoft.com/office/drawing/2014/main" id="{2C735629-B154-40B5-B2CA-F30EA9D70FE5}"/>
              </a:ext>
            </a:extLst>
          </p:cNvPr>
          <p:cNvSpPr/>
          <p:nvPr/>
        </p:nvSpPr>
        <p:spPr>
          <a:xfrm>
            <a:off x="2" y="2454630"/>
            <a:ext cx="2196547" cy="137160"/>
          </a:xfrm>
          <a:prstGeom prst="rect">
            <a:avLst/>
          </a:prstGeom>
          <a:noFill/>
          <a:ln w="10795" cap="flat" cmpd="sng" algn="ctr">
            <a:noFill/>
            <a:prstDash val="solid"/>
          </a:ln>
          <a:effectLst/>
        </p:spPr>
        <p:txBody>
          <a:bodyPr spcFirstLastPara="0" vert="horz" wrap="square" lIns="182880" tIns="45720" rIns="91440" bIns="45720" numCol="1" spcCol="1270" anchor="ctr" anchorCtr="0">
            <a:noAutofit/>
          </a:bodyPr>
          <a:lstStyle/>
          <a:p>
            <a:pPr marL="76200" defTabSz="932472" fontAlgn="base">
              <a:spcAft>
                <a:spcPts val="200"/>
              </a:spcAft>
            </a:pPr>
            <a:r>
              <a:rPr lang="en-US" sz="900" kern="0">
                <a:latin typeface="Segoe UI" panose="020B0502040204020203" pitchFamily="34" charset="0"/>
                <a:cs typeface="Segoe UI" panose="020B0502040204020203" pitchFamily="34" charset="0"/>
              </a:rPr>
              <a:t>3. Incentive/Offer/CTAs</a:t>
            </a:r>
          </a:p>
        </p:txBody>
      </p:sp>
      <p:sp>
        <p:nvSpPr>
          <p:cNvPr id="57" name="Rectangle 56">
            <a:hlinkClick r:id="rId8" action="ppaction://hlinksldjump"/>
            <a:extLst>
              <a:ext uri="{FF2B5EF4-FFF2-40B4-BE49-F238E27FC236}">
                <a16:creationId xmlns:a16="http://schemas.microsoft.com/office/drawing/2014/main" id="{3A85ED05-14AD-4479-800A-2CDBDF2C75EB}"/>
              </a:ext>
            </a:extLst>
          </p:cNvPr>
          <p:cNvSpPr/>
          <p:nvPr/>
        </p:nvSpPr>
        <p:spPr>
          <a:xfrm>
            <a:off x="2" y="2621287"/>
            <a:ext cx="2196547" cy="137160"/>
          </a:xfrm>
          <a:prstGeom prst="rect">
            <a:avLst/>
          </a:prstGeom>
          <a:noFill/>
          <a:ln w="10795" cap="flat" cmpd="sng" algn="ctr">
            <a:noFill/>
            <a:prstDash val="solid"/>
          </a:ln>
          <a:effectLst/>
        </p:spPr>
        <p:txBody>
          <a:bodyPr spcFirstLastPara="0" vert="horz" wrap="square" lIns="182880" tIns="45720" rIns="91440" bIns="45720" numCol="1" spcCol="1270" anchor="ctr" anchorCtr="0">
            <a:noAutofit/>
          </a:bodyPr>
          <a:lstStyle/>
          <a:p>
            <a:pPr marL="76200" defTabSz="932472" fontAlgn="base">
              <a:spcAft>
                <a:spcPts val="200"/>
              </a:spcAft>
            </a:pPr>
            <a:r>
              <a:rPr lang="en-US" sz="900" kern="0">
                <a:cs typeface="Segoe UI Semibold" panose="020B0702040204020203" pitchFamily="34" charset="0"/>
              </a:rPr>
              <a:t>4. Sales &amp; Marketing Assets</a:t>
            </a:r>
          </a:p>
        </p:txBody>
      </p:sp>
      <p:sp>
        <p:nvSpPr>
          <p:cNvPr id="58" name="Rectangle 57">
            <a:hlinkClick r:id="rId9" action="ppaction://hlinksldjump"/>
            <a:extLst>
              <a:ext uri="{FF2B5EF4-FFF2-40B4-BE49-F238E27FC236}">
                <a16:creationId xmlns:a16="http://schemas.microsoft.com/office/drawing/2014/main" id="{6005866D-6AD1-4DF3-9735-0F74259A3679}"/>
              </a:ext>
            </a:extLst>
          </p:cNvPr>
          <p:cNvSpPr/>
          <p:nvPr/>
        </p:nvSpPr>
        <p:spPr>
          <a:xfrm>
            <a:off x="2" y="2787944"/>
            <a:ext cx="2196547" cy="137160"/>
          </a:xfrm>
          <a:prstGeom prst="rect">
            <a:avLst/>
          </a:prstGeom>
          <a:noFill/>
          <a:ln w="10795" cap="flat" cmpd="sng" algn="ctr">
            <a:noFill/>
            <a:prstDash val="solid"/>
          </a:ln>
          <a:effectLst/>
        </p:spPr>
        <p:txBody>
          <a:bodyPr spcFirstLastPara="0" vert="horz" wrap="square" lIns="182880" tIns="45720" rIns="91440" bIns="45720" numCol="1" spcCol="1270" anchor="ctr" anchorCtr="0">
            <a:noAutofit/>
          </a:bodyPr>
          <a:lstStyle/>
          <a:p>
            <a:pPr marL="76200" defTabSz="932472" fontAlgn="base">
              <a:spcAft>
                <a:spcPts val="200"/>
              </a:spcAft>
            </a:pPr>
            <a:r>
              <a:rPr lang="en-US" sz="1000" kern="0">
                <a:solidFill>
                  <a:schemeClr val="tx2"/>
                </a:solidFill>
                <a:latin typeface="Segoe UI Semibold" panose="020B0702040204020203" pitchFamily="34" charset="0"/>
                <a:cs typeface="Segoe UI Semibold" panose="020B0702040204020203" pitchFamily="34" charset="0"/>
              </a:rPr>
              <a:t>5. Probing Questions</a:t>
            </a:r>
          </a:p>
        </p:txBody>
      </p:sp>
      <p:sp>
        <p:nvSpPr>
          <p:cNvPr id="59" name="Rectangle 58">
            <a:hlinkClick r:id="rId10" action="ppaction://hlinksldjump"/>
            <a:extLst>
              <a:ext uri="{FF2B5EF4-FFF2-40B4-BE49-F238E27FC236}">
                <a16:creationId xmlns:a16="http://schemas.microsoft.com/office/drawing/2014/main" id="{4AEE4158-B7EA-4B0C-93D9-94A5F569B1C3}"/>
              </a:ext>
            </a:extLst>
          </p:cNvPr>
          <p:cNvSpPr/>
          <p:nvPr/>
        </p:nvSpPr>
        <p:spPr>
          <a:xfrm>
            <a:off x="2" y="2954600"/>
            <a:ext cx="2196547" cy="137160"/>
          </a:xfrm>
          <a:prstGeom prst="rect">
            <a:avLst/>
          </a:prstGeom>
          <a:noFill/>
          <a:ln w="10795" cap="flat" cmpd="sng" algn="ctr">
            <a:noFill/>
            <a:prstDash val="solid"/>
          </a:ln>
          <a:effectLst/>
        </p:spPr>
        <p:txBody>
          <a:bodyPr spcFirstLastPara="0" vert="horz" wrap="square" lIns="182880" tIns="45720" rIns="91440" bIns="45720" numCol="1" spcCol="1270" anchor="ctr" anchorCtr="0">
            <a:noAutofit/>
          </a:bodyPr>
          <a:lstStyle/>
          <a:p>
            <a:pPr marL="76200" defTabSz="932472" fontAlgn="base">
              <a:spcAft>
                <a:spcPts val="200"/>
              </a:spcAft>
            </a:pPr>
            <a:r>
              <a:rPr lang="en-US" sz="900" kern="0">
                <a:cs typeface="Segoe UI Semibold" panose="020B0702040204020203" pitchFamily="34" charset="0"/>
              </a:rPr>
              <a:t>6. Enablement</a:t>
            </a:r>
          </a:p>
        </p:txBody>
      </p:sp>
      <p:grpSp>
        <p:nvGrpSpPr>
          <p:cNvPr id="27" name="Group 26">
            <a:extLst>
              <a:ext uri="{FF2B5EF4-FFF2-40B4-BE49-F238E27FC236}">
                <a16:creationId xmlns:a16="http://schemas.microsoft.com/office/drawing/2014/main" id="{B99E61B0-BA2B-4BB0-899F-282343532859}"/>
              </a:ext>
            </a:extLst>
          </p:cNvPr>
          <p:cNvGrpSpPr/>
          <p:nvPr/>
        </p:nvGrpSpPr>
        <p:grpSpPr>
          <a:xfrm>
            <a:off x="13574" y="5919357"/>
            <a:ext cx="2182973" cy="725740"/>
            <a:chOff x="-3478" y="6262664"/>
            <a:chExt cx="2207104" cy="725740"/>
          </a:xfrm>
        </p:grpSpPr>
        <p:sp>
          <p:nvSpPr>
            <p:cNvPr id="31" name="Rectangle 30">
              <a:extLst>
                <a:ext uri="{FF2B5EF4-FFF2-40B4-BE49-F238E27FC236}">
                  <a16:creationId xmlns:a16="http://schemas.microsoft.com/office/drawing/2014/main" id="{723CDD63-55A4-4013-B168-3887BEEC1F4E}"/>
                </a:ext>
              </a:extLst>
            </p:cNvPr>
            <p:cNvSpPr/>
            <p:nvPr/>
          </p:nvSpPr>
          <p:spPr bwMode="auto">
            <a:xfrm>
              <a:off x="71164" y="6262664"/>
              <a:ext cx="2132462" cy="72574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sv-SE" sz="2400" err="1">
                <a:gradFill>
                  <a:gsLst>
                    <a:gs pos="0">
                      <a:srgbClr val="FFFFFF"/>
                    </a:gs>
                    <a:gs pos="100000">
                      <a:srgbClr val="FFFFFF"/>
                    </a:gs>
                  </a:gsLst>
                  <a:lin ang="5400000" scaled="0"/>
                </a:gradFill>
                <a:ea typeface="Segoe UI" pitchFamily="34" charset="0"/>
                <a:cs typeface="Segoe UI" pitchFamily="34" charset="0"/>
              </a:endParaRPr>
            </a:p>
          </p:txBody>
        </p:sp>
        <p:pic>
          <p:nvPicPr>
            <p:cNvPr id="33" name="Picture 32">
              <a:extLst>
                <a:ext uri="{FF2B5EF4-FFF2-40B4-BE49-F238E27FC236}">
                  <a16:creationId xmlns:a16="http://schemas.microsoft.com/office/drawing/2014/main" id="{14B6F0C2-BBE7-4347-A1FB-766D302BC0BA}"/>
                </a:ext>
              </a:extLst>
            </p:cNvPr>
            <p:cNvPicPr>
              <a:picLocks noChangeAspect="1"/>
            </p:cNvPicPr>
            <p:nvPr/>
          </p:nvPicPr>
          <p:blipFill>
            <a:blip r:embed="rId11"/>
            <a:stretch>
              <a:fillRect/>
            </a:stretch>
          </p:blipFill>
          <p:spPr>
            <a:xfrm>
              <a:off x="-3478" y="6408359"/>
              <a:ext cx="2068496" cy="440907"/>
            </a:xfrm>
            <a:prstGeom prst="rect">
              <a:avLst/>
            </a:prstGeom>
          </p:spPr>
        </p:pic>
      </p:grpSp>
    </p:spTree>
    <p:extLst>
      <p:ext uri="{BB962C8B-B14F-4D97-AF65-F5344CB8AC3E}">
        <p14:creationId xmlns:p14="http://schemas.microsoft.com/office/powerpoint/2010/main" val="705184870"/>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213B6-A5B2-4C61-A64D-E0C1869EFF3F}"/>
              </a:ext>
            </a:extLst>
          </p:cNvPr>
          <p:cNvSpPr>
            <a:spLocks noGrp="1"/>
          </p:cNvSpPr>
          <p:nvPr>
            <p:ph type="title"/>
          </p:nvPr>
        </p:nvSpPr>
        <p:spPr/>
        <p:txBody>
          <a:bodyPr/>
          <a:lstStyle/>
          <a:p>
            <a:r>
              <a:rPr lang="en-US" sz="3200"/>
              <a:t>Objection Handling for BCDR 2 (2)</a:t>
            </a:r>
          </a:p>
        </p:txBody>
      </p:sp>
      <p:grpSp>
        <p:nvGrpSpPr>
          <p:cNvPr id="7" name="Group 6">
            <a:extLst>
              <a:ext uri="{FF2B5EF4-FFF2-40B4-BE49-F238E27FC236}">
                <a16:creationId xmlns:a16="http://schemas.microsoft.com/office/drawing/2014/main" id="{DB2A41F3-1DDD-4627-8E36-FBC57E7B42F9}"/>
              </a:ext>
            </a:extLst>
          </p:cNvPr>
          <p:cNvGrpSpPr>
            <a:grpSpLocks noChangeAspect="1"/>
          </p:cNvGrpSpPr>
          <p:nvPr/>
        </p:nvGrpSpPr>
        <p:grpSpPr bwMode="black">
          <a:xfrm>
            <a:off x="11376660" y="407507"/>
            <a:ext cx="587071" cy="443769"/>
            <a:chOff x="5152725" y="4450437"/>
            <a:chExt cx="311284" cy="235362"/>
          </a:xfrm>
          <a:solidFill>
            <a:schemeClr val="tx2"/>
          </a:solidFill>
        </p:grpSpPr>
        <p:sp>
          <p:nvSpPr>
            <p:cNvPr id="8" name="Freeform 168">
              <a:extLst>
                <a:ext uri="{FF2B5EF4-FFF2-40B4-BE49-F238E27FC236}">
                  <a16:creationId xmlns:a16="http://schemas.microsoft.com/office/drawing/2014/main" id="{E7156753-47FA-4D41-BCF1-063065496D37}"/>
                </a:ext>
              </a:extLst>
            </p:cNvPr>
            <p:cNvSpPr>
              <a:spLocks noEditPoints="1"/>
            </p:cNvSpPr>
            <p:nvPr/>
          </p:nvSpPr>
          <p:spPr bwMode="black">
            <a:xfrm>
              <a:off x="5152725" y="4450437"/>
              <a:ext cx="212585" cy="199299"/>
            </a:xfrm>
            <a:custGeom>
              <a:avLst/>
              <a:gdLst/>
              <a:ahLst/>
              <a:cxnLst>
                <a:cxn ang="0">
                  <a:pos x="215" y="24"/>
                </a:cxn>
                <a:cxn ang="0">
                  <a:pos x="127" y="0"/>
                </a:cxn>
                <a:cxn ang="0">
                  <a:pos x="39" y="24"/>
                </a:cxn>
                <a:cxn ang="0">
                  <a:pos x="0" y="89"/>
                </a:cxn>
                <a:cxn ang="0">
                  <a:pos x="42" y="155"/>
                </a:cxn>
                <a:cxn ang="0">
                  <a:pos x="34" y="197"/>
                </a:cxn>
                <a:cxn ang="0">
                  <a:pos x="27" y="231"/>
                </a:cxn>
                <a:cxn ang="0">
                  <a:pos x="25" y="240"/>
                </a:cxn>
                <a:cxn ang="0">
                  <a:pos x="31" y="233"/>
                </a:cxn>
                <a:cxn ang="0">
                  <a:pos x="55" y="207"/>
                </a:cxn>
                <a:cxn ang="0">
                  <a:pos x="87" y="173"/>
                </a:cxn>
                <a:cxn ang="0">
                  <a:pos x="127" y="178"/>
                </a:cxn>
                <a:cxn ang="0">
                  <a:pos x="215" y="153"/>
                </a:cxn>
                <a:cxn ang="0">
                  <a:pos x="255" y="89"/>
                </a:cxn>
                <a:cxn ang="0">
                  <a:pos x="215" y="24"/>
                </a:cxn>
                <a:cxn ang="0">
                  <a:pos x="59" y="149"/>
                </a:cxn>
                <a:cxn ang="0">
                  <a:pos x="59" y="147"/>
                </a:cxn>
                <a:cxn ang="0">
                  <a:pos x="57" y="147"/>
                </a:cxn>
                <a:cxn ang="0">
                  <a:pos x="15" y="89"/>
                </a:cxn>
                <a:cxn ang="0">
                  <a:pos x="127" y="15"/>
                </a:cxn>
                <a:cxn ang="0">
                  <a:pos x="240" y="89"/>
                </a:cxn>
                <a:cxn ang="0">
                  <a:pos x="127" y="163"/>
                </a:cxn>
                <a:cxn ang="0">
                  <a:pos x="83" y="157"/>
                </a:cxn>
                <a:cxn ang="0">
                  <a:pos x="82" y="156"/>
                </a:cxn>
                <a:cxn ang="0">
                  <a:pos x="81" y="158"/>
                </a:cxn>
                <a:cxn ang="0">
                  <a:pos x="50" y="191"/>
                </a:cxn>
                <a:cxn ang="0">
                  <a:pos x="59" y="149"/>
                </a:cxn>
              </a:cxnLst>
              <a:rect l="0" t="0" r="r" b="b"/>
              <a:pathLst>
                <a:path w="255" h="240">
                  <a:moveTo>
                    <a:pt x="215" y="24"/>
                  </a:moveTo>
                  <a:cubicBezTo>
                    <a:pt x="192" y="8"/>
                    <a:pt x="160" y="0"/>
                    <a:pt x="127" y="0"/>
                  </a:cubicBezTo>
                  <a:cubicBezTo>
                    <a:pt x="94" y="0"/>
                    <a:pt x="63" y="8"/>
                    <a:pt x="39" y="24"/>
                  </a:cubicBezTo>
                  <a:cubicBezTo>
                    <a:pt x="14" y="41"/>
                    <a:pt x="0" y="64"/>
                    <a:pt x="0" y="89"/>
                  </a:cubicBezTo>
                  <a:cubicBezTo>
                    <a:pt x="0" y="114"/>
                    <a:pt x="15" y="138"/>
                    <a:pt x="42" y="155"/>
                  </a:cubicBezTo>
                  <a:cubicBezTo>
                    <a:pt x="34" y="197"/>
                    <a:pt x="34" y="197"/>
                    <a:pt x="34" y="197"/>
                  </a:cubicBezTo>
                  <a:cubicBezTo>
                    <a:pt x="27" y="231"/>
                    <a:pt x="27" y="231"/>
                    <a:pt x="27" y="231"/>
                  </a:cubicBezTo>
                  <a:cubicBezTo>
                    <a:pt x="25" y="240"/>
                    <a:pt x="25" y="240"/>
                    <a:pt x="25" y="240"/>
                  </a:cubicBezTo>
                  <a:cubicBezTo>
                    <a:pt x="31" y="233"/>
                    <a:pt x="31" y="233"/>
                    <a:pt x="31" y="233"/>
                  </a:cubicBezTo>
                  <a:cubicBezTo>
                    <a:pt x="55" y="207"/>
                    <a:pt x="55" y="207"/>
                    <a:pt x="55" y="207"/>
                  </a:cubicBezTo>
                  <a:cubicBezTo>
                    <a:pt x="87" y="173"/>
                    <a:pt x="87" y="173"/>
                    <a:pt x="87" y="173"/>
                  </a:cubicBezTo>
                  <a:cubicBezTo>
                    <a:pt x="100" y="176"/>
                    <a:pt x="113" y="178"/>
                    <a:pt x="127" y="178"/>
                  </a:cubicBezTo>
                  <a:cubicBezTo>
                    <a:pt x="160" y="178"/>
                    <a:pt x="192" y="169"/>
                    <a:pt x="215" y="153"/>
                  </a:cubicBezTo>
                  <a:cubicBezTo>
                    <a:pt x="241" y="136"/>
                    <a:pt x="255" y="113"/>
                    <a:pt x="255" y="89"/>
                  </a:cubicBezTo>
                  <a:cubicBezTo>
                    <a:pt x="255" y="64"/>
                    <a:pt x="241" y="41"/>
                    <a:pt x="215" y="24"/>
                  </a:cubicBezTo>
                  <a:close/>
                  <a:moveTo>
                    <a:pt x="59" y="149"/>
                  </a:moveTo>
                  <a:cubicBezTo>
                    <a:pt x="59" y="147"/>
                    <a:pt x="59" y="147"/>
                    <a:pt x="59" y="147"/>
                  </a:cubicBezTo>
                  <a:cubicBezTo>
                    <a:pt x="57" y="147"/>
                    <a:pt x="57" y="147"/>
                    <a:pt x="57" y="147"/>
                  </a:cubicBezTo>
                  <a:cubicBezTo>
                    <a:pt x="30" y="132"/>
                    <a:pt x="15" y="111"/>
                    <a:pt x="15" y="89"/>
                  </a:cubicBezTo>
                  <a:cubicBezTo>
                    <a:pt x="15" y="48"/>
                    <a:pt x="65" y="15"/>
                    <a:pt x="127" y="15"/>
                  </a:cubicBezTo>
                  <a:cubicBezTo>
                    <a:pt x="189" y="15"/>
                    <a:pt x="240" y="48"/>
                    <a:pt x="240" y="89"/>
                  </a:cubicBezTo>
                  <a:cubicBezTo>
                    <a:pt x="240" y="129"/>
                    <a:pt x="189" y="163"/>
                    <a:pt x="127" y="163"/>
                  </a:cubicBezTo>
                  <a:cubicBezTo>
                    <a:pt x="112" y="163"/>
                    <a:pt x="97" y="161"/>
                    <a:pt x="83" y="157"/>
                  </a:cubicBezTo>
                  <a:cubicBezTo>
                    <a:pt x="82" y="156"/>
                    <a:pt x="82" y="156"/>
                    <a:pt x="82" y="156"/>
                  </a:cubicBezTo>
                  <a:cubicBezTo>
                    <a:pt x="81" y="158"/>
                    <a:pt x="81" y="158"/>
                    <a:pt x="81" y="158"/>
                  </a:cubicBezTo>
                  <a:cubicBezTo>
                    <a:pt x="50" y="191"/>
                    <a:pt x="50" y="191"/>
                    <a:pt x="50" y="191"/>
                  </a:cubicBezTo>
                  <a:lnTo>
                    <a:pt x="59" y="149"/>
                  </a:lnTo>
                  <a:close/>
                </a:path>
              </a:pathLst>
            </a:custGeom>
            <a:grpFill/>
            <a:ln>
              <a:noFill/>
              <a:headEnd type="none" w="med" len="med"/>
              <a:tailEnd type="none" w="med" len="med"/>
            </a:ln>
            <a:extLst/>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marL="0" marR="0" lvl="0" indent="0" algn="l" defTabSz="74074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122" normalizeH="0" baseline="0" noProof="0">
                <a:ln>
                  <a:noFill/>
                </a:ln>
                <a:solidFill>
                  <a:srgbClr val="353535">
                    <a:lumMod val="50000"/>
                  </a:srgbClr>
                </a:solidFill>
                <a:effectLst/>
                <a:uLnTx/>
                <a:uFillTx/>
                <a:latin typeface="Segoe Light" pitchFamily="34" charset="0"/>
                <a:ea typeface="+mn-ea"/>
                <a:cs typeface="+mn-cs"/>
              </a:endParaRPr>
            </a:p>
          </p:txBody>
        </p:sp>
        <p:sp>
          <p:nvSpPr>
            <p:cNvPr id="9" name="Freeform 169">
              <a:extLst>
                <a:ext uri="{FF2B5EF4-FFF2-40B4-BE49-F238E27FC236}">
                  <a16:creationId xmlns:a16="http://schemas.microsoft.com/office/drawing/2014/main" id="{FDA2D697-E0C7-4488-9170-47EDDC110DCC}"/>
                </a:ext>
              </a:extLst>
            </p:cNvPr>
            <p:cNvSpPr>
              <a:spLocks/>
            </p:cNvSpPr>
            <p:nvPr/>
          </p:nvSpPr>
          <p:spPr bwMode="black">
            <a:xfrm>
              <a:off x="5295080" y="4518768"/>
              <a:ext cx="168929" cy="167031"/>
            </a:xfrm>
            <a:custGeom>
              <a:avLst/>
              <a:gdLst/>
              <a:ahLst/>
              <a:cxnLst>
                <a:cxn ang="0">
                  <a:pos x="203" y="74"/>
                </a:cxn>
                <a:cxn ang="0">
                  <a:pos x="170" y="20"/>
                </a:cxn>
                <a:cxn ang="0">
                  <a:pos x="98" y="0"/>
                </a:cxn>
                <a:cxn ang="0">
                  <a:pos x="95" y="0"/>
                </a:cxn>
                <a:cxn ang="0">
                  <a:pos x="95" y="3"/>
                </a:cxn>
                <a:cxn ang="0">
                  <a:pos x="96" y="11"/>
                </a:cxn>
                <a:cxn ang="0">
                  <a:pos x="96" y="13"/>
                </a:cxn>
                <a:cxn ang="0">
                  <a:pos x="99" y="13"/>
                </a:cxn>
                <a:cxn ang="0">
                  <a:pos x="190" y="74"/>
                </a:cxn>
                <a:cxn ang="0">
                  <a:pos x="155" y="121"/>
                </a:cxn>
                <a:cxn ang="0">
                  <a:pos x="153" y="122"/>
                </a:cxn>
                <a:cxn ang="0">
                  <a:pos x="153" y="124"/>
                </a:cxn>
                <a:cxn ang="0">
                  <a:pos x="160" y="157"/>
                </a:cxn>
                <a:cxn ang="0">
                  <a:pos x="136" y="130"/>
                </a:cxn>
                <a:cxn ang="0">
                  <a:pos x="134" y="129"/>
                </a:cxn>
                <a:cxn ang="0">
                  <a:pos x="133" y="130"/>
                </a:cxn>
                <a:cxn ang="0">
                  <a:pos x="97" y="134"/>
                </a:cxn>
                <a:cxn ang="0">
                  <a:pos x="15" y="102"/>
                </a:cxn>
                <a:cxn ang="0">
                  <a:pos x="14" y="100"/>
                </a:cxn>
                <a:cxn ang="0">
                  <a:pos x="12" y="101"/>
                </a:cxn>
                <a:cxn ang="0">
                  <a:pos x="4" y="103"/>
                </a:cxn>
                <a:cxn ang="0">
                  <a:pos x="0" y="104"/>
                </a:cxn>
                <a:cxn ang="0">
                  <a:pos x="2" y="107"/>
                </a:cxn>
                <a:cxn ang="0">
                  <a:pos x="24" y="127"/>
                </a:cxn>
                <a:cxn ang="0">
                  <a:pos x="97" y="148"/>
                </a:cxn>
                <a:cxn ang="0">
                  <a:pos x="130" y="144"/>
                </a:cxn>
                <a:cxn ang="0">
                  <a:pos x="156" y="172"/>
                </a:cxn>
                <a:cxn ang="0">
                  <a:pos x="176" y="194"/>
                </a:cxn>
                <a:cxn ang="0">
                  <a:pos x="182" y="200"/>
                </a:cxn>
                <a:cxn ang="0">
                  <a:pos x="180" y="192"/>
                </a:cxn>
                <a:cxn ang="0">
                  <a:pos x="175" y="163"/>
                </a:cxn>
                <a:cxn ang="0">
                  <a:pos x="168" y="129"/>
                </a:cxn>
                <a:cxn ang="0">
                  <a:pos x="203" y="74"/>
                </a:cxn>
              </a:cxnLst>
              <a:rect l="0" t="0" r="r" b="b"/>
              <a:pathLst>
                <a:path w="203" h="200">
                  <a:moveTo>
                    <a:pt x="203" y="74"/>
                  </a:moveTo>
                  <a:cubicBezTo>
                    <a:pt x="203" y="53"/>
                    <a:pt x="191" y="34"/>
                    <a:pt x="170" y="20"/>
                  </a:cubicBezTo>
                  <a:cubicBezTo>
                    <a:pt x="151" y="7"/>
                    <a:pt x="125" y="0"/>
                    <a:pt x="98" y="0"/>
                  </a:cubicBezTo>
                  <a:cubicBezTo>
                    <a:pt x="95" y="0"/>
                    <a:pt x="95" y="0"/>
                    <a:pt x="95" y="0"/>
                  </a:cubicBezTo>
                  <a:cubicBezTo>
                    <a:pt x="95" y="3"/>
                    <a:pt x="95" y="3"/>
                    <a:pt x="95" y="3"/>
                  </a:cubicBezTo>
                  <a:cubicBezTo>
                    <a:pt x="96" y="5"/>
                    <a:pt x="96" y="8"/>
                    <a:pt x="96" y="11"/>
                  </a:cubicBezTo>
                  <a:cubicBezTo>
                    <a:pt x="96" y="13"/>
                    <a:pt x="96" y="13"/>
                    <a:pt x="96" y="13"/>
                  </a:cubicBezTo>
                  <a:cubicBezTo>
                    <a:pt x="99" y="13"/>
                    <a:pt x="99" y="13"/>
                    <a:pt x="99" y="13"/>
                  </a:cubicBezTo>
                  <a:cubicBezTo>
                    <a:pt x="149" y="14"/>
                    <a:pt x="190" y="41"/>
                    <a:pt x="190" y="74"/>
                  </a:cubicBezTo>
                  <a:cubicBezTo>
                    <a:pt x="190" y="92"/>
                    <a:pt x="177" y="110"/>
                    <a:pt x="155" y="121"/>
                  </a:cubicBezTo>
                  <a:cubicBezTo>
                    <a:pt x="153" y="122"/>
                    <a:pt x="153" y="122"/>
                    <a:pt x="153" y="122"/>
                  </a:cubicBezTo>
                  <a:cubicBezTo>
                    <a:pt x="153" y="124"/>
                    <a:pt x="153" y="124"/>
                    <a:pt x="153" y="124"/>
                  </a:cubicBezTo>
                  <a:cubicBezTo>
                    <a:pt x="160" y="157"/>
                    <a:pt x="160" y="157"/>
                    <a:pt x="160" y="157"/>
                  </a:cubicBezTo>
                  <a:cubicBezTo>
                    <a:pt x="136" y="130"/>
                    <a:pt x="136" y="130"/>
                    <a:pt x="136" y="130"/>
                  </a:cubicBezTo>
                  <a:cubicBezTo>
                    <a:pt x="134" y="129"/>
                    <a:pt x="134" y="129"/>
                    <a:pt x="134" y="129"/>
                  </a:cubicBezTo>
                  <a:cubicBezTo>
                    <a:pt x="133" y="130"/>
                    <a:pt x="133" y="130"/>
                    <a:pt x="133" y="130"/>
                  </a:cubicBezTo>
                  <a:cubicBezTo>
                    <a:pt x="122" y="133"/>
                    <a:pt x="109" y="134"/>
                    <a:pt x="97" y="134"/>
                  </a:cubicBezTo>
                  <a:cubicBezTo>
                    <a:pt x="62" y="134"/>
                    <a:pt x="31" y="122"/>
                    <a:pt x="15" y="102"/>
                  </a:cubicBezTo>
                  <a:cubicBezTo>
                    <a:pt x="14" y="100"/>
                    <a:pt x="14" y="100"/>
                    <a:pt x="14" y="100"/>
                  </a:cubicBezTo>
                  <a:cubicBezTo>
                    <a:pt x="12" y="101"/>
                    <a:pt x="12" y="101"/>
                    <a:pt x="12" y="101"/>
                  </a:cubicBezTo>
                  <a:cubicBezTo>
                    <a:pt x="10" y="102"/>
                    <a:pt x="7" y="102"/>
                    <a:pt x="4" y="103"/>
                  </a:cubicBezTo>
                  <a:cubicBezTo>
                    <a:pt x="0" y="104"/>
                    <a:pt x="0" y="104"/>
                    <a:pt x="0" y="104"/>
                  </a:cubicBezTo>
                  <a:cubicBezTo>
                    <a:pt x="2" y="107"/>
                    <a:pt x="2" y="107"/>
                    <a:pt x="2" y="107"/>
                  </a:cubicBezTo>
                  <a:cubicBezTo>
                    <a:pt x="8" y="115"/>
                    <a:pt x="15" y="121"/>
                    <a:pt x="24" y="127"/>
                  </a:cubicBezTo>
                  <a:cubicBezTo>
                    <a:pt x="44" y="141"/>
                    <a:pt x="70" y="148"/>
                    <a:pt x="97" y="148"/>
                  </a:cubicBezTo>
                  <a:cubicBezTo>
                    <a:pt x="108" y="148"/>
                    <a:pt x="119" y="147"/>
                    <a:pt x="130" y="144"/>
                  </a:cubicBezTo>
                  <a:cubicBezTo>
                    <a:pt x="156" y="172"/>
                    <a:pt x="156" y="172"/>
                    <a:pt x="156" y="172"/>
                  </a:cubicBezTo>
                  <a:cubicBezTo>
                    <a:pt x="176" y="194"/>
                    <a:pt x="176" y="194"/>
                    <a:pt x="176" y="194"/>
                  </a:cubicBezTo>
                  <a:cubicBezTo>
                    <a:pt x="182" y="200"/>
                    <a:pt x="182" y="200"/>
                    <a:pt x="182" y="200"/>
                  </a:cubicBezTo>
                  <a:cubicBezTo>
                    <a:pt x="180" y="192"/>
                    <a:pt x="180" y="192"/>
                    <a:pt x="180" y="192"/>
                  </a:cubicBezTo>
                  <a:cubicBezTo>
                    <a:pt x="175" y="163"/>
                    <a:pt x="175" y="163"/>
                    <a:pt x="175" y="163"/>
                  </a:cubicBezTo>
                  <a:cubicBezTo>
                    <a:pt x="168" y="129"/>
                    <a:pt x="168" y="129"/>
                    <a:pt x="168" y="129"/>
                  </a:cubicBezTo>
                  <a:cubicBezTo>
                    <a:pt x="190" y="115"/>
                    <a:pt x="203" y="95"/>
                    <a:pt x="203" y="74"/>
                  </a:cubicBezTo>
                  <a:close/>
                </a:path>
              </a:pathLst>
            </a:custGeom>
            <a:grpFill/>
            <a:ln>
              <a:noFill/>
              <a:headEnd type="none" w="med" len="med"/>
              <a:tailEnd type="none" w="med" len="med"/>
            </a:ln>
            <a:extLst/>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marL="0" marR="0" lvl="0" indent="0" algn="l" defTabSz="74074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122" normalizeH="0" baseline="0" noProof="0">
                <a:ln>
                  <a:noFill/>
                </a:ln>
                <a:solidFill>
                  <a:srgbClr val="353535">
                    <a:lumMod val="50000"/>
                  </a:srgbClr>
                </a:solidFill>
                <a:effectLst/>
                <a:uLnTx/>
                <a:uFillTx/>
                <a:latin typeface="Segoe Light" pitchFamily="34" charset="0"/>
                <a:ea typeface="+mn-ea"/>
                <a:cs typeface="+mn-cs"/>
              </a:endParaRPr>
            </a:p>
          </p:txBody>
        </p:sp>
      </p:grpSp>
      <p:sp>
        <p:nvSpPr>
          <p:cNvPr id="10" name="Rectangle 9">
            <a:extLst>
              <a:ext uri="{FF2B5EF4-FFF2-40B4-BE49-F238E27FC236}">
                <a16:creationId xmlns:a16="http://schemas.microsoft.com/office/drawing/2014/main" id="{B4B70537-31AD-4C37-A8C1-407C74BC716A}"/>
              </a:ext>
            </a:extLst>
          </p:cNvPr>
          <p:cNvSpPr/>
          <p:nvPr/>
        </p:nvSpPr>
        <p:spPr>
          <a:xfrm>
            <a:off x="2408238" y="1095522"/>
            <a:ext cx="9561512" cy="795089"/>
          </a:xfrm>
          <a:prstGeom prst="rect">
            <a:avLst/>
          </a:prstGeom>
          <a:solidFill>
            <a:schemeClr val="tx1"/>
          </a:solidFill>
          <a:ln>
            <a:noFill/>
          </a:ln>
        </p:spPr>
        <p:txBody>
          <a:bodyPr wrap="square">
            <a:spAutoFit/>
          </a:bodyPr>
          <a:lstStyle/>
          <a:p>
            <a:pPr marL="0" marR="0" lvl="0" indent="0" algn="l" defTabSz="914400" rtl="0" eaLnBrk="1" fontAlgn="auto" latinLnBrk="0" hangingPunct="1">
              <a:lnSpc>
                <a:spcPct val="100000"/>
              </a:lnSpc>
              <a:spcBef>
                <a:spcPts val="100"/>
              </a:spcBef>
              <a:spcAft>
                <a:spcPts val="100"/>
              </a:spcAft>
              <a:buClrTx/>
              <a:buSzTx/>
              <a:buFontTx/>
              <a:buNone/>
              <a:tabLst/>
              <a:defRPr/>
            </a:pPr>
            <a:r>
              <a:rPr kumimoji="0" lang="en-US" sz="16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rPr>
              <a:t>Business Continuity and Disaster Recovery: </a:t>
            </a:r>
          </a:p>
          <a:p>
            <a:pPr lvl="0">
              <a:spcBef>
                <a:spcPts val="100"/>
              </a:spcBef>
              <a:spcAft>
                <a:spcPts val="100"/>
              </a:spcAft>
              <a:defRPr/>
            </a:pPr>
            <a:r>
              <a:rPr kumimoji="0" lang="en-US" sz="14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rPr>
              <a:t>Conversation starters can  be increasing SLAs, aging hardware, management complexity</a:t>
            </a:r>
            <a:r>
              <a:rPr lang="en-US" sz="1400">
                <a:solidFill>
                  <a:srgbClr val="FFFFFF"/>
                </a:solidFill>
                <a:latin typeface="Segoe UI Semibold" panose="020B0702040204020203" pitchFamily="34" charset="0"/>
                <a:cs typeface="Segoe UI Semibold" panose="020B0702040204020203" pitchFamily="34" charset="0"/>
              </a:rPr>
              <a:t>/cost and upcoming expiring contracts</a:t>
            </a:r>
            <a:endParaRPr kumimoji="0" lang="en-US" sz="1400" b="0" i="0" u="none" strike="noStrike" kern="1200" cap="none" spc="0" normalizeH="0" baseline="0" noProof="0">
              <a:ln>
                <a:noFill/>
              </a:ln>
              <a:solidFill>
                <a:srgbClr val="FFFFFF"/>
              </a:solidFill>
              <a:effectLst/>
              <a:uLnTx/>
              <a:uFillTx/>
              <a:latin typeface="Segoe UI Semilight"/>
              <a:ea typeface="+mn-ea"/>
              <a:cs typeface="Segoe UI" panose="020B0502040204020203" pitchFamily="34" charset="0"/>
            </a:endParaRPr>
          </a:p>
        </p:txBody>
      </p:sp>
      <p:sp>
        <p:nvSpPr>
          <p:cNvPr id="17" name="Rectangle 16">
            <a:extLst>
              <a:ext uri="{FF2B5EF4-FFF2-40B4-BE49-F238E27FC236}">
                <a16:creationId xmlns:a16="http://schemas.microsoft.com/office/drawing/2014/main" id="{D1BC0FF7-91A0-4504-AACA-4BF09109A726}"/>
              </a:ext>
            </a:extLst>
          </p:cNvPr>
          <p:cNvSpPr/>
          <p:nvPr/>
        </p:nvSpPr>
        <p:spPr bwMode="auto">
          <a:xfrm>
            <a:off x="2" y="0"/>
            <a:ext cx="2196547" cy="6994525"/>
          </a:xfrm>
          <a:prstGeom prst="rect">
            <a:avLst/>
          </a:prstGeom>
          <a:solidFill>
            <a:srgbClr val="353535">
              <a:lumMod val="20000"/>
              <a:lumOff val="80000"/>
            </a:srgbClr>
          </a:solidFill>
          <a:ln w="9525" cap="flat" cmpd="sng" algn="ctr">
            <a:noFill/>
            <a:prstDash val="solid"/>
            <a:headEnd type="none" w="med" len="med"/>
            <a:tailEnd type="none" w="med" len="med"/>
          </a:ln>
          <a:effectLst/>
        </p:spPr>
        <p:txBody>
          <a:bodyPr rot="0" spcFirstLastPara="0" vertOverflow="overflow" horzOverflow="overflow" vert="horz" wrap="square" lIns="182880" tIns="274320" rIns="9144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90000"/>
              </a:lnSpc>
              <a:spcBef>
                <a:spcPct val="0"/>
              </a:spcBef>
              <a:spcAft>
                <a:spcPct val="0"/>
              </a:spcAft>
              <a:buClrTx/>
              <a:buSzTx/>
              <a:buFontTx/>
              <a:buNone/>
              <a:tabLst/>
              <a:defRPr/>
            </a:pPr>
            <a:endParaRPr kumimoji="0" lang="en-US" sz="1200" b="0" i="0" u="none" strike="noStrike" kern="0" cap="none" spc="0" normalizeH="0" baseline="0" noProof="0" err="1">
              <a:ln>
                <a:noFill/>
              </a:ln>
              <a:solidFill>
                <a:srgbClr val="FFFFFF"/>
              </a:solidFill>
              <a:effectLst/>
              <a:uLnTx/>
              <a:uFillTx/>
              <a:latin typeface="Segoe UI Semibold" panose="020B0702040204020203" pitchFamily="34" charset="0"/>
              <a:ea typeface="Segoe UI" pitchFamily="34" charset="0"/>
              <a:cs typeface="Segoe UI Semibold" panose="020B0702040204020203" pitchFamily="34" charset="0"/>
            </a:endParaRPr>
          </a:p>
        </p:txBody>
      </p:sp>
      <p:sp>
        <p:nvSpPr>
          <p:cNvPr id="18" name="Rectangle 17">
            <a:extLst>
              <a:ext uri="{FF2B5EF4-FFF2-40B4-BE49-F238E27FC236}">
                <a16:creationId xmlns:a16="http://schemas.microsoft.com/office/drawing/2014/main" id="{BA7C9182-60CD-4E23-90DC-868DF88E517B}"/>
              </a:ext>
            </a:extLst>
          </p:cNvPr>
          <p:cNvSpPr/>
          <p:nvPr/>
        </p:nvSpPr>
        <p:spPr bwMode="auto">
          <a:xfrm>
            <a:off x="91441" y="136940"/>
            <a:ext cx="2105106" cy="479424"/>
          </a:xfrm>
          <a:prstGeom prst="rect">
            <a:avLst/>
          </a:prstGeom>
          <a:noFill/>
          <a:ln w="9525" cap="flat" cmpd="sng" algn="ctr">
            <a:noFill/>
            <a:prstDash val="solid"/>
            <a:headEnd type="none" w="med" len="med"/>
            <a:tailEnd type="none" w="med" len="med"/>
          </a:ln>
          <a:effectLst/>
        </p:spPr>
        <p:txBody>
          <a:bodyPr rot="0" spcFirstLastPara="0" vertOverflow="overflow" horzOverflow="overflow" vert="horz" wrap="square" lIns="91440" tIns="45720" rIns="91440" bIns="91440" numCol="1" spcCol="0" rtlCol="0" fromWordArt="0" anchor="b" anchorCtr="0" forceAA="0" compatLnSpc="1">
            <a:prstTxWarp prst="textNoShape">
              <a:avLst/>
            </a:prstTxWarp>
            <a:noAutofit/>
          </a:bodyPr>
          <a:lstStyle/>
          <a:p>
            <a:pPr marL="0" marR="0" lvl="0" indent="0" algn="l" defTabSz="932472" rtl="0" eaLnBrk="1" fontAlgn="base" latinLnBrk="0" hangingPunct="1">
              <a:lnSpc>
                <a:spcPct val="90000"/>
              </a:lnSpc>
              <a:spcBef>
                <a:spcPct val="0"/>
              </a:spcBef>
              <a:spcAft>
                <a:spcPct val="0"/>
              </a:spcAft>
              <a:buClrTx/>
              <a:buSzTx/>
              <a:buFontTx/>
              <a:buNone/>
              <a:tabLst/>
              <a:defRPr/>
            </a:pPr>
            <a:r>
              <a:rPr kumimoji="0" lang="en-US" sz="1050" b="0" i="0" u="none" strike="noStrike" kern="0" cap="none" spc="0" normalizeH="0" baseline="0" noProof="0">
                <a:ln>
                  <a:noFill/>
                </a:ln>
                <a:solidFill>
                  <a:srgbClr val="353535"/>
                </a:solidFill>
                <a:effectLst/>
                <a:uLnTx/>
                <a:uFillTx/>
                <a:latin typeface="Segoe UI Semibold" panose="020B0702040204020203" pitchFamily="34" charset="0"/>
                <a:ea typeface="Segoe UI" pitchFamily="34" charset="0"/>
                <a:cs typeface="Segoe UI Semibold" panose="020B0702040204020203" pitchFamily="34" charset="0"/>
              </a:rPr>
              <a:t>PLAY-IN-A-BOX NAVIGATION</a:t>
            </a:r>
          </a:p>
        </p:txBody>
      </p:sp>
      <p:sp>
        <p:nvSpPr>
          <p:cNvPr id="19" name="Rectangle 18">
            <a:hlinkClick r:id="rId2" action="ppaction://hlinksldjump"/>
            <a:extLst>
              <a:ext uri="{FF2B5EF4-FFF2-40B4-BE49-F238E27FC236}">
                <a16:creationId xmlns:a16="http://schemas.microsoft.com/office/drawing/2014/main" id="{FC991C28-AC52-4B43-AF44-D52AB88AB572}"/>
              </a:ext>
            </a:extLst>
          </p:cNvPr>
          <p:cNvSpPr/>
          <p:nvPr/>
        </p:nvSpPr>
        <p:spPr bwMode="auto">
          <a:xfrm>
            <a:off x="0" y="630241"/>
            <a:ext cx="2065018" cy="274001"/>
          </a:xfrm>
          <a:prstGeom prst="rect">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pPr marL="0" marR="0" lvl="0" indent="0" algn="l" defTabSz="914102" rtl="0" eaLnBrk="1" fontAlgn="base" latinLnBrk="0" hangingPunct="1">
              <a:lnSpc>
                <a:spcPct val="90000"/>
              </a:lnSpc>
              <a:spcBef>
                <a:spcPct val="0"/>
              </a:spcBef>
              <a:spcAft>
                <a:spcPct val="0"/>
              </a:spcAft>
              <a:buClrTx/>
              <a:buSzTx/>
              <a:buFontTx/>
              <a:buNone/>
              <a:tabLst/>
              <a:defRPr/>
            </a:pPr>
            <a:r>
              <a:rPr kumimoji="0" lang="en-US" sz="1000" b="0" i="0" u="none" strike="noStrike" kern="0" cap="none" spc="0" normalizeH="0" baseline="0" noProof="0">
                <a:ln>
                  <a:noFill/>
                </a:ln>
                <a:solidFill>
                  <a:srgbClr val="353535"/>
                </a:solidFill>
                <a:effectLst/>
                <a:uLnTx/>
                <a:uFillTx/>
                <a:latin typeface="Segoe UI Semibold" panose="020B0702040204020203" pitchFamily="34" charset="0"/>
                <a:ea typeface="+mn-ea"/>
                <a:cs typeface="Segoe UI Semibold" panose="020B0702040204020203" pitchFamily="34" charset="0"/>
              </a:rPr>
              <a:t>Overview</a:t>
            </a:r>
          </a:p>
        </p:txBody>
      </p:sp>
      <p:sp>
        <p:nvSpPr>
          <p:cNvPr id="20" name="Rectangle 19">
            <a:hlinkClick r:id="rId3" action="ppaction://hlinksldjump"/>
            <a:extLst>
              <a:ext uri="{FF2B5EF4-FFF2-40B4-BE49-F238E27FC236}">
                <a16:creationId xmlns:a16="http://schemas.microsoft.com/office/drawing/2014/main" id="{1891E73A-81F2-4A58-95EA-71F33844C443}"/>
              </a:ext>
            </a:extLst>
          </p:cNvPr>
          <p:cNvSpPr/>
          <p:nvPr/>
        </p:nvSpPr>
        <p:spPr>
          <a:xfrm>
            <a:off x="2" y="932637"/>
            <a:ext cx="2196547" cy="182880"/>
          </a:xfrm>
          <a:prstGeom prst="rect">
            <a:avLst/>
          </a:prstGeom>
          <a:noFill/>
          <a:ln w="10795" cap="flat" cmpd="sng" algn="ctr">
            <a:noFill/>
            <a:prstDash val="solid"/>
          </a:ln>
          <a:effectLst/>
        </p:spPr>
        <p:txBody>
          <a:bodyPr spcFirstLastPara="0" vert="horz" wrap="square" lIns="182880" tIns="45720" rIns="91440" bIns="45720" numCol="1" spcCol="1270" anchor="ctr" anchorCtr="0">
            <a:noAutofit/>
          </a:bodyPr>
          <a:lstStyle/>
          <a:p>
            <a:pPr marL="0" marR="0" lvl="0" indent="0" algn="l" defTabSz="932472" rtl="0" eaLnBrk="1" fontAlgn="base" latinLnBrk="0" hangingPunct="1">
              <a:lnSpc>
                <a:spcPct val="100000"/>
              </a:lnSpc>
              <a:spcBef>
                <a:spcPts val="400"/>
              </a:spcBef>
              <a:spcAft>
                <a:spcPct val="0"/>
              </a:spcAft>
              <a:buClrTx/>
              <a:buSzTx/>
              <a:buFontTx/>
              <a:buNone/>
              <a:tabLst/>
              <a:defRPr/>
            </a:pPr>
            <a:r>
              <a:rPr kumimoji="0" lang="en-US" sz="900" b="0" i="0" u="none" strike="noStrike" kern="0" cap="none" spc="0" normalizeH="0" baseline="0" noProof="0">
                <a:ln>
                  <a:noFill/>
                </a:ln>
                <a:solidFill>
                  <a:srgbClr val="353535"/>
                </a:solidFill>
                <a:effectLst/>
                <a:uLnTx/>
                <a:uFillTx/>
                <a:latin typeface="Segoe UI Semilight"/>
                <a:ea typeface="+mn-ea"/>
                <a:cs typeface="Segoe UI Semibold" panose="020B0702040204020203" pitchFamily="34" charset="0"/>
              </a:rPr>
              <a:t>Definitions </a:t>
            </a:r>
          </a:p>
        </p:txBody>
      </p:sp>
      <p:sp>
        <p:nvSpPr>
          <p:cNvPr id="21" name="Rectangle 20">
            <a:hlinkClick r:id="rId4" action="ppaction://hlinksldjump"/>
            <a:extLst>
              <a:ext uri="{FF2B5EF4-FFF2-40B4-BE49-F238E27FC236}">
                <a16:creationId xmlns:a16="http://schemas.microsoft.com/office/drawing/2014/main" id="{F2669C35-FBE6-44AD-8DB9-4CEAC2EC5481}"/>
              </a:ext>
            </a:extLst>
          </p:cNvPr>
          <p:cNvSpPr/>
          <p:nvPr/>
        </p:nvSpPr>
        <p:spPr>
          <a:xfrm>
            <a:off x="2" y="1138671"/>
            <a:ext cx="2196547" cy="182880"/>
          </a:xfrm>
          <a:prstGeom prst="rect">
            <a:avLst/>
          </a:prstGeom>
          <a:noFill/>
          <a:ln w="10795" cap="flat" cmpd="sng" algn="ctr">
            <a:noFill/>
            <a:prstDash val="solid"/>
          </a:ln>
          <a:effectLst/>
        </p:spPr>
        <p:txBody>
          <a:bodyPr spcFirstLastPara="0" vert="horz" wrap="square" lIns="182880" tIns="45720" rIns="91440" bIns="45720" numCol="1" spcCol="1270" anchor="ctr" anchorCtr="0">
            <a:noAutofit/>
          </a:bodyPr>
          <a:lstStyle/>
          <a:p>
            <a:pPr marL="0" marR="0" lvl="0" indent="0" algn="l" defTabSz="932472" rtl="0" eaLnBrk="1" fontAlgn="base" latinLnBrk="0" hangingPunct="1">
              <a:lnSpc>
                <a:spcPct val="100000"/>
              </a:lnSpc>
              <a:spcBef>
                <a:spcPts val="400"/>
              </a:spcBef>
              <a:spcAft>
                <a:spcPct val="0"/>
              </a:spcAft>
              <a:buClrTx/>
              <a:buSzTx/>
              <a:buFontTx/>
              <a:buNone/>
              <a:tabLst/>
              <a:defRPr/>
            </a:pPr>
            <a:r>
              <a:rPr kumimoji="0" lang="en-US" sz="900" b="0" i="0" u="none" strike="noStrike" kern="0" cap="none" spc="0" normalizeH="0" baseline="0" noProof="0">
                <a:ln>
                  <a:noFill/>
                </a:ln>
                <a:solidFill>
                  <a:srgbClr val="353535"/>
                </a:solidFill>
                <a:effectLst/>
                <a:uLnTx/>
                <a:uFillTx/>
                <a:latin typeface="Segoe UI Semilight"/>
                <a:ea typeface="+mn-ea"/>
                <a:cs typeface="Segoe UI Semibold" panose="020B0702040204020203" pitchFamily="34" charset="0"/>
              </a:rPr>
              <a:t>Building SMB Plays</a:t>
            </a:r>
          </a:p>
        </p:txBody>
      </p:sp>
      <p:sp>
        <p:nvSpPr>
          <p:cNvPr id="22" name="Rectangle 21">
            <a:hlinkClick r:id="rId4" action="ppaction://hlinksldjump"/>
            <a:extLst>
              <a:ext uri="{FF2B5EF4-FFF2-40B4-BE49-F238E27FC236}">
                <a16:creationId xmlns:a16="http://schemas.microsoft.com/office/drawing/2014/main" id="{83EA05D1-8BAC-40AE-ACDC-8D2AF5F0629C}"/>
              </a:ext>
            </a:extLst>
          </p:cNvPr>
          <p:cNvSpPr/>
          <p:nvPr/>
        </p:nvSpPr>
        <p:spPr bwMode="auto">
          <a:xfrm>
            <a:off x="2" y="1637110"/>
            <a:ext cx="2024424" cy="268615"/>
          </a:xfrm>
          <a:prstGeom prst="rect">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179285" tIns="44821" rIns="89642" bIns="44821" numCol="1" spcCol="0" rtlCol="0" fromWordArt="0" anchor="ctr" anchorCtr="0" forceAA="0" compatLnSpc="1">
            <a:prstTxWarp prst="textNoShape">
              <a:avLst/>
            </a:prstTxWarp>
            <a:noAutofit/>
          </a:bodyPr>
          <a:lstStyle/>
          <a:p>
            <a:pPr marL="0" marR="0" lvl="0" indent="0" algn="l" defTabSz="914102" rtl="0" eaLnBrk="1" fontAlgn="base" latinLnBrk="0" hangingPunct="1">
              <a:lnSpc>
                <a:spcPct val="90000"/>
              </a:lnSpc>
              <a:spcBef>
                <a:spcPct val="0"/>
              </a:spcBef>
              <a:spcAft>
                <a:spcPct val="0"/>
              </a:spcAft>
              <a:buClrTx/>
              <a:buSzTx/>
              <a:buFontTx/>
              <a:buNone/>
              <a:tabLst/>
              <a:defRPr/>
            </a:pPr>
            <a:r>
              <a:rPr kumimoji="0" lang="en-US" sz="1000" b="0" i="0" u="none" strike="noStrike" kern="0" cap="none" spc="0" normalizeH="0" baseline="0" noProof="0">
                <a:ln>
                  <a:noFill/>
                </a:ln>
                <a:solidFill>
                  <a:srgbClr val="353535"/>
                </a:solidFill>
                <a:effectLst/>
                <a:uLnTx/>
                <a:uFillTx/>
                <a:latin typeface="Segoe UI Semibold" panose="020B0702040204020203" pitchFamily="34" charset="0"/>
                <a:ea typeface="Segoe UI" pitchFamily="34" charset="0"/>
                <a:cs typeface="Segoe UI Semibold" panose="020B0702040204020203" pitchFamily="34" charset="0"/>
              </a:rPr>
              <a:t>Play-in-the-Box</a:t>
            </a:r>
          </a:p>
        </p:txBody>
      </p:sp>
      <p:sp>
        <p:nvSpPr>
          <p:cNvPr id="26" name="Rectangle 25">
            <a:extLst>
              <a:ext uri="{FF2B5EF4-FFF2-40B4-BE49-F238E27FC236}">
                <a16:creationId xmlns:a16="http://schemas.microsoft.com/office/drawing/2014/main" id="{1F92C14E-AA76-4E89-8DEF-3868466C7509}"/>
              </a:ext>
            </a:extLst>
          </p:cNvPr>
          <p:cNvSpPr/>
          <p:nvPr/>
        </p:nvSpPr>
        <p:spPr bwMode="auto">
          <a:xfrm>
            <a:off x="0" y="0"/>
            <a:ext cx="91440" cy="6994525"/>
          </a:xfrm>
          <a:prstGeom prst="rect">
            <a:avLst/>
          </a:prstGeom>
          <a:solidFill>
            <a:srgbClr val="353535"/>
          </a:solidFill>
          <a:ln w="9525" cap="flat" cmpd="sng" algn="ctr">
            <a:noFill/>
            <a:prstDash val="solid"/>
            <a:headEnd type="none" w="med" len="med"/>
            <a:tailEnd type="none" w="med" len="med"/>
          </a:ln>
          <a:effectLst/>
        </p:spPr>
        <p:txBody>
          <a:bodyPr rot="0" spcFirstLastPara="0" vertOverflow="overflow" horzOverflow="overflow" vert="horz" wrap="square" lIns="182880" tIns="274320" rIns="9144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90000"/>
              </a:lnSpc>
              <a:spcBef>
                <a:spcPct val="0"/>
              </a:spcBef>
              <a:spcAft>
                <a:spcPct val="0"/>
              </a:spcAft>
              <a:buClrTx/>
              <a:buSzTx/>
              <a:buFontTx/>
              <a:buNone/>
              <a:tabLst/>
              <a:defRPr/>
            </a:pPr>
            <a:endParaRPr kumimoji="0" lang="en-US" sz="1200" b="0" i="0" u="none" strike="noStrike" kern="0" cap="none" spc="0" normalizeH="0" baseline="0" noProof="0" err="1">
              <a:ln>
                <a:noFill/>
              </a:ln>
              <a:solidFill>
                <a:srgbClr val="FFFFFF"/>
              </a:solidFill>
              <a:effectLst/>
              <a:uLnTx/>
              <a:uFillTx/>
              <a:latin typeface="Segoe UI Semibold" panose="020B0702040204020203" pitchFamily="34" charset="0"/>
              <a:ea typeface="Segoe UI" pitchFamily="34" charset="0"/>
              <a:cs typeface="Segoe UI Semibold" panose="020B0702040204020203" pitchFamily="34" charset="0"/>
            </a:endParaRPr>
          </a:p>
        </p:txBody>
      </p:sp>
      <p:sp>
        <p:nvSpPr>
          <p:cNvPr id="29" name="Isosceles Triangle 28">
            <a:hlinkClick r:id="rId5" action="ppaction://hlinksldjump"/>
            <a:extLst>
              <a:ext uri="{FF2B5EF4-FFF2-40B4-BE49-F238E27FC236}">
                <a16:creationId xmlns:a16="http://schemas.microsoft.com/office/drawing/2014/main" id="{90D512EF-9C18-483D-9B69-A2625D2121B4}"/>
              </a:ext>
            </a:extLst>
          </p:cNvPr>
          <p:cNvSpPr/>
          <p:nvPr/>
        </p:nvSpPr>
        <p:spPr bwMode="auto">
          <a:xfrm rot="10800000">
            <a:off x="1831751" y="731861"/>
            <a:ext cx="147543" cy="70761"/>
          </a:xfrm>
          <a:prstGeom prst="triangle">
            <a:avLst/>
          </a:prstGeom>
          <a:solidFill>
            <a:srgbClr val="353535"/>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000" b="0" i="0" u="none" strike="noStrike" kern="0" cap="none" spc="0" normalizeH="0" baseline="0" noProof="0" err="1">
              <a:ln>
                <a:noFill/>
              </a:ln>
              <a:solidFill>
                <a:srgbClr val="353535"/>
              </a:solidFill>
              <a:effectLst/>
              <a:uLnTx/>
              <a:uFillTx/>
              <a:latin typeface="Segoe UI Semilight"/>
              <a:ea typeface="Segoe UI" pitchFamily="34" charset="0"/>
              <a:cs typeface="Segoe UI" pitchFamily="34" charset="0"/>
            </a:endParaRPr>
          </a:p>
        </p:txBody>
      </p:sp>
      <p:sp>
        <p:nvSpPr>
          <p:cNvPr id="30" name="Isosceles Triangle 29">
            <a:hlinkClick r:id="rId5" action="ppaction://hlinksldjump"/>
            <a:extLst>
              <a:ext uri="{FF2B5EF4-FFF2-40B4-BE49-F238E27FC236}">
                <a16:creationId xmlns:a16="http://schemas.microsoft.com/office/drawing/2014/main" id="{95C0235C-BCCF-4F84-88D7-B648E5A055BC}"/>
              </a:ext>
            </a:extLst>
          </p:cNvPr>
          <p:cNvSpPr/>
          <p:nvPr/>
        </p:nvSpPr>
        <p:spPr bwMode="auto">
          <a:xfrm rot="10800000">
            <a:off x="1831751" y="1736036"/>
            <a:ext cx="147543" cy="70761"/>
          </a:xfrm>
          <a:prstGeom prst="triangle">
            <a:avLst/>
          </a:prstGeom>
          <a:solidFill>
            <a:srgbClr val="353535"/>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000" b="0" i="0" u="none" strike="noStrike" kern="0" cap="none" spc="0" normalizeH="0" baseline="0" noProof="0" err="1">
              <a:ln>
                <a:noFill/>
              </a:ln>
              <a:solidFill>
                <a:srgbClr val="353535"/>
              </a:solidFill>
              <a:effectLst/>
              <a:uLnTx/>
              <a:uFillTx/>
              <a:latin typeface="Segoe UI Semilight"/>
              <a:ea typeface="Segoe UI" pitchFamily="34" charset="0"/>
              <a:cs typeface="Segoe UI" pitchFamily="34" charset="0"/>
            </a:endParaRPr>
          </a:p>
        </p:txBody>
      </p:sp>
      <p:sp>
        <p:nvSpPr>
          <p:cNvPr id="32" name="Rectangle 31">
            <a:hlinkClick r:id="rId5" action="ppaction://hlinksldjump"/>
            <a:extLst>
              <a:ext uri="{FF2B5EF4-FFF2-40B4-BE49-F238E27FC236}">
                <a16:creationId xmlns:a16="http://schemas.microsoft.com/office/drawing/2014/main" id="{49D3A71E-A2C0-4F79-A5E9-EBD4A5B99F6B}"/>
              </a:ext>
            </a:extLst>
          </p:cNvPr>
          <p:cNvSpPr/>
          <p:nvPr/>
        </p:nvSpPr>
        <p:spPr>
          <a:xfrm>
            <a:off x="-5080" y="1344705"/>
            <a:ext cx="2196547" cy="182880"/>
          </a:xfrm>
          <a:prstGeom prst="rect">
            <a:avLst/>
          </a:prstGeom>
          <a:noFill/>
          <a:ln w="10795" cap="flat" cmpd="sng" algn="ctr">
            <a:noFill/>
            <a:prstDash val="solid"/>
          </a:ln>
          <a:effectLst/>
        </p:spPr>
        <p:txBody>
          <a:bodyPr spcFirstLastPara="0" vert="horz" wrap="square" lIns="182880" tIns="45720" rIns="91440" bIns="45720" numCol="1" spcCol="1270" anchor="ctr" anchorCtr="0">
            <a:noAutofit/>
          </a:bodyPr>
          <a:lstStyle/>
          <a:p>
            <a:pPr marL="0" marR="0" lvl="0" indent="0" algn="l" defTabSz="932472" rtl="0" eaLnBrk="1" fontAlgn="base" latinLnBrk="0" hangingPunct="1">
              <a:lnSpc>
                <a:spcPct val="100000"/>
              </a:lnSpc>
              <a:spcBef>
                <a:spcPts val="400"/>
              </a:spcBef>
              <a:spcAft>
                <a:spcPct val="0"/>
              </a:spcAft>
              <a:buClrTx/>
              <a:buSzTx/>
              <a:buFontTx/>
              <a:buNone/>
              <a:tabLst/>
              <a:defRPr/>
            </a:pPr>
            <a:r>
              <a:rPr kumimoji="0" lang="en-US" sz="900" b="0" i="0" u="none" strike="noStrike" kern="0" cap="none" spc="0" normalizeH="0" baseline="0" noProof="0">
                <a:ln>
                  <a:noFill/>
                </a:ln>
                <a:solidFill>
                  <a:srgbClr val="353535"/>
                </a:solidFill>
                <a:effectLst/>
                <a:uLnTx/>
                <a:uFillTx/>
                <a:latin typeface="Segoe UI Semilight"/>
                <a:ea typeface="+mn-ea"/>
                <a:cs typeface="Segoe UI Semibold" panose="020B0702040204020203" pitchFamily="34" charset="0"/>
              </a:rPr>
              <a:t>SMB Plays by Solution</a:t>
            </a:r>
          </a:p>
        </p:txBody>
      </p:sp>
      <p:graphicFrame>
        <p:nvGraphicFramePr>
          <p:cNvPr id="5" name="Table 4">
            <a:extLst>
              <a:ext uri="{FF2B5EF4-FFF2-40B4-BE49-F238E27FC236}">
                <a16:creationId xmlns:a16="http://schemas.microsoft.com/office/drawing/2014/main" id="{ECE388AF-B5FE-4FDA-8CFE-E3E498F16F49}"/>
              </a:ext>
            </a:extLst>
          </p:cNvPr>
          <p:cNvGraphicFramePr>
            <a:graphicFrameLocks noGrp="1"/>
          </p:cNvGraphicFramePr>
          <p:nvPr>
            <p:extLst>
              <p:ext uri="{D42A27DB-BD31-4B8C-83A1-F6EECF244321}">
                <p14:modId xmlns:p14="http://schemas.microsoft.com/office/powerpoint/2010/main" val="2171227742"/>
              </p:ext>
            </p:extLst>
          </p:nvPr>
        </p:nvGraphicFramePr>
        <p:xfrm>
          <a:off x="2413116" y="2134857"/>
          <a:ext cx="9551755" cy="4724035"/>
        </p:xfrm>
        <a:graphic>
          <a:graphicData uri="http://schemas.openxmlformats.org/drawingml/2006/table">
            <a:tbl>
              <a:tblPr firstRow="1" firstCol="1" bandRow="1"/>
              <a:tblGrid>
                <a:gridCol w="3018893">
                  <a:extLst>
                    <a:ext uri="{9D8B030D-6E8A-4147-A177-3AD203B41FA5}">
                      <a16:colId xmlns:a16="http://schemas.microsoft.com/office/drawing/2014/main" val="949585207"/>
                    </a:ext>
                  </a:extLst>
                </a:gridCol>
                <a:gridCol w="6532862">
                  <a:extLst>
                    <a:ext uri="{9D8B030D-6E8A-4147-A177-3AD203B41FA5}">
                      <a16:colId xmlns:a16="http://schemas.microsoft.com/office/drawing/2014/main" val="1094984922"/>
                    </a:ext>
                  </a:extLst>
                </a:gridCol>
              </a:tblGrid>
              <a:tr h="483215">
                <a:tc>
                  <a:txBody>
                    <a:bodyPr/>
                    <a:lstStyle/>
                    <a:p>
                      <a:pPr marL="11430" indent="-6350" algn="l">
                        <a:lnSpc>
                          <a:spcPct val="107000"/>
                        </a:lnSpc>
                        <a:spcAft>
                          <a:spcPts val="0"/>
                        </a:spcAft>
                      </a:pPr>
                      <a:r>
                        <a:rPr lang="sv-SE" sz="1400" b="1">
                          <a:solidFill>
                            <a:srgbClr val="FFFFFF"/>
                          </a:solidFill>
                          <a:effectLst/>
                          <a:latin typeface="Segoe UI" panose="020B0502040204020203" pitchFamily="34" charset="0"/>
                          <a:ea typeface="Segoe UI" panose="020B0502040204020203" pitchFamily="34" charset="0"/>
                          <a:cs typeface="Times New Roman" panose="02020603050405020304" pitchFamily="18" charset="0"/>
                        </a:rPr>
                        <a:t>Objection/question</a:t>
                      </a:r>
                      <a:endParaRPr lang="sv-SE" sz="1400" b="1">
                        <a:solidFill>
                          <a:srgbClr val="57585B"/>
                        </a:solidFill>
                        <a:effectLst/>
                        <a:latin typeface="Segoe UI" panose="020B0502040204020203" pitchFamily="34" charset="0"/>
                        <a:ea typeface="Segoe UI" panose="020B0502040204020203" pitchFamily="34" charset="0"/>
                        <a:cs typeface="Times New Roman" panose="02020603050405020304" pitchFamily="18" charset="0"/>
                      </a:endParaRPr>
                    </a:p>
                  </a:txBody>
                  <a:tcPr marL="63657" marR="47682" marT="46714" marB="0">
                    <a:lnL>
                      <a:noFill/>
                    </a:lnL>
                    <a:lnR w="19050" cap="flat" cmpd="sng" algn="ctr">
                      <a:solidFill>
                        <a:srgbClr val="FFFFFF"/>
                      </a:solidFill>
                      <a:prstDash val="solid"/>
                      <a:round/>
                      <a:headEnd type="none" w="med" len="med"/>
                      <a:tailEnd type="none" w="med" len="med"/>
                    </a:lnR>
                    <a:lnT>
                      <a:noFill/>
                    </a:lnT>
                    <a:lnB w="28575" cap="flat" cmpd="sng" algn="ctr">
                      <a:solidFill>
                        <a:srgbClr val="FFFFFF"/>
                      </a:solidFill>
                      <a:prstDash val="solid"/>
                      <a:round/>
                      <a:headEnd type="none" w="med" len="med"/>
                      <a:tailEnd type="none" w="med" len="med"/>
                    </a:lnB>
                    <a:solidFill>
                      <a:schemeClr val="tx2"/>
                    </a:solidFill>
                  </a:tcPr>
                </a:tc>
                <a:tc>
                  <a:txBody>
                    <a:bodyPr/>
                    <a:lstStyle/>
                    <a:p>
                      <a:pPr marL="635" indent="-6350" algn="l">
                        <a:lnSpc>
                          <a:spcPct val="107000"/>
                        </a:lnSpc>
                        <a:spcAft>
                          <a:spcPts val="0"/>
                        </a:spcAft>
                      </a:pPr>
                      <a:r>
                        <a:rPr lang="sv-SE" sz="1400" b="1">
                          <a:solidFill>
                            <a:srgbClr val="FFFFFF"/>
                          </a:solidFill>
                          <a:effectLst/>
                          <a:latin typeface="Segoe UI" panose="020B0502040204020203" pitchFamily="34" charset="0"/>
                          <a:ea typeface="Segoe UI" panose="020B0502040204020203" pitchFamily="34" charset="0"/>
                          <a:cs typeface="Times New Roman" panose="02020603050405020304" pitchFamily="18" charset="0"/>
                        </a:rPr>
                        <a:t>Suggested Response</a:t>
                      </a:r>
                      <a:endParaRPr lang="sv-SE" sz="1400" b="1">
                        <a:solidFill>
                          <a:srgbClr val="57585B"/>
                        </a:solidFill>
                        <a:effectLst/>
                        <a:latin typeface="Segoe UI" panose="020B0502040204020203" pitchFamily="34" charset="0"/>
                        <a:ea typeface="Segoe UI" panose="020B0502040204020203" pitchFamily="34" charset="0"/>
                        <a:cs typeface="Times New Roman" panose="02020603050405020304" pitchFamily="18" charset="0"/>
                      </a:endParaRPr>
                    </a:p>
                  </a:txBody>
                  <a:tcPr marL="63657" marR="47682" marT="46714" marB="0">
                    <a:lnL w="19050" cap="flat" cmpd="sng" algn="ctr">
                      <a:solidFill>
                        <a:srgbClr val="FFFFFF"/>
                      </a:solidFill>
                      <a:prstDash val="solid"/>
                      <a:round/>
                      <a:headEnd type="none" w="med" len="med"/>
                      <a:tailEnd type="none" w="med" len="med"/>
                    </a:lnL>
                    <a:lnR>
                      <a:noFill/>
                    </a:lnR>
                    <a:lnB w="28575" cap="flat" cmpd="sng" algn="ctr">
                      <a:solidFill>
                        <a:srgbClr val="FFFFFF"/>
                      </a:solidFill>
                      <a:prstDash val="solid"/>
                      <a:round/>
                      <a:headEnd type="none" w="med" len="med"/>
                      <a:tailEnd type="none" w="med" len="med"/>
                    </a:lnB>
                    <a:solidFill>
                      <a:schemeClr val="tx2"/>
                    </a:solidFill>
                  </a:tcPr>
                </a:tc>
                <a:extLst>
                  <a:ext uri="{0D108BD9-81ED-4DB2-BD59-A6C34878D82A}">
                    <a16:rowId xmlns:a16="http://schemas.microsoft.com/office/drawing/2014/main" val="3049943072"/>
                  </a:ext>
                </a:extLst>
              </a:tr>
              <a:tr h="583698">
                <a:tc>
                  <a:txBody>
                    <a:bodyPr/>
                    <a:lstStyle/>
                    <a:p>
                      <a:pPr marL="10795" indent="-6350" algn="l">
                        <a:lnSpc>
                          <a:spcPct val="107000"/>
                        </a:lnSpc>
                        <a:spcAft>
                          <a:spcPts val="0"/>
                        </a:spcAft>
                      </a:pPr>
                      <a:r>
                        <a:rPr lang="sv-SE" sz="1000">
                          <a:solidFill>
                            <a:srgbClr val="221F1F"/>
                          </a:solidFill>
                          <a:effectLst/>
                          <a:latin typeface="Segoe UI" panose="020B0502040204020203" pitchFamily="34" charset="0"/>
                          <a:ea typeface="Segoe UI" panose="020B0502040204020203" pitchFamily="34" charset="0"/>
                          <a:cs typeface="Times New Roman" panose="02020603050405020304" pitchFamily="18" charset="0"/>
                        </a:rPr>
                        <a:t>“I already have multiple locations for disasterrecovery  purposes, why do I need Azure disasterrecovery?”</a:t>
                      </a:r>
                      <a:endParaRPr lang="sv-SE" sz="1000">
                        <a:solidFill>
                          <a:srgbClr val="57585B"/>
                        </a:solidFill>
                        <a:effectLst/>
                        <a:latin typeface="Segoe UI" panose="020B0502040204020203" pitchFamily="34" charset="0"/>
                        <a:ea typeface="Segoe UI" panose="020B0502040204020203" pitchFamily="34" charset="0"/>
                        <a:cs typeface="Times New Roman" panose="02020603050405020304" pitchFamily="18" charset="0"/>
                      </a:endParaRPr>
                    </a:p>
                  </a:txBody>
                  <a:tcPr marL="63657" marR="47682" marT="46714" marB="0">
                    <a:lnL>
                      <a:noFill/>
                    </a:lnL>
                    <a:lnR w="19050"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1D2D3"/>
                    </a:solidFill>
                  </a:tcPr>
                </a:tc>
                <a:tc>
                  <a:txBody>
                    <a:bodyPr/>
                    <a:lstStyle/>
                    <a:p>
                      <a:pPr marL="6985" indent="-6350" algn="l">
                        <a:lnSpc>
                          <a:spcPct val="107000"/>
                        </a:lnSpc>
                        <a:spcAft>
                          <a:spcPts val="0"/>
                        </a:spcAft>
                      </a:pPr>
                      <a:r>
                        <a:rPr lang="sv-SE" sz="1000">
                          <a:solidFill>
                            <a:srgbClr val="221F1F"/>
                          </a:solidFill>
                          <a:effectLst/>
                          <a:latin typeface="Segoe UI" panose="020B0502040204020203" pitchFamily="34" charset="0"/>
                          <a:ea typeface="Segoe UI" panose="020B0502040204020203" pitchFamily="34" charset="0"/>
                          <a:cs typeface="Times New Roman" panose="02020603050405020304" pitchFamily="18" charset="0"/>
                        </a:rPr>
                        <a:t>The cost and complexity of managing multiple locations can be prohibitively expensive. Additionally, as the amount of applications that need  protection in your organization grows, so to do the requirements for new infrastructure. With Azure, you get near-infinite scalable service, without the  ongoing maintenancerequirements.</a:t>
                      </a:r>
                      <a:endParaRPr lang="sv-SE" sz="1000">
                        <a:solidFill>
                          <a:srgbClr val="57585B"/>
                        </a:solidFill>
                        <a:effectLst/>
                        <a:latin typeface="Segoe UI" panose="020B0502040204020203" pitchFamily="34" charset="0"/>
                        <a:ea typeface="Segoe UI" panose="020B0502040204020203" pitchFamily="34" charset="0"/>
                        <a:cs typeface="Times New Roman" panose="02020603050405020304" pitchFamily="18" charset="0"/>
                      </a:endParaRPr>
                    </a:p>
                  </a:txBody>
                  <a:tcPr marL="63657" marR="47682" marT="46714" marB="0">
                    <a:lnL w="19050" cap="flat" cmpd="sng" algn="ctr">
                      <a:solidFill>
                        <a:srgbClr val="FFFFFF"/>
                      </a:solidFill>
                      <a:prstDash val="solid"/>
                      <a:round/>
                      <a:headEnd type="none" w="med" len="med"/>
                      <a:tailEnd type="none" w="med" len="med"/>
                    </a:lnL>
                    <a:lnR>
                      <a:noFill/>
                    </a:lnR>
                    <a:lnT w="28575"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1D2D3"/>
                    </a:solidFill>
                  </a:tcPr>
                </a:tc>
                <a:extLst>
                  <a:ext uri="{0D108BD9-81ED-4DB2-BD59-A6C34878D82A}">
                    <a16:rowId xmlns:a16="http://schemas.microsoft.com/office/drawing/2014/main" val="3694038301"/>
                  </a:ext>
                </a:extLst>
              </a:tr>
              <a:tr h="791831">
                <a:tc>
                  <a:txBody>
                    <a:bodyPr/>
                    <a:lstStyle/>
                    <a:p>
                      <a:pPr marL="10795" indent="-6350" algn="l">
                        <a:lnSpc>
                          <a:spcPct val="107000"/>
                        </a:lnSpc>
                        <a:spcAft>
                          <a:spcPts val="0"/>
                        </a:spcAft>
                      </a:pPr>
                      <a:r>
                        <a:rPr lang="sv-SE" sz="1000">
                          <a:solidFill>
                            <a:srgbClr val="221F1F"/>
                          </a:solidFill>
                          <a:effectLst/>
                          <a:latin typeface="Segoe UI" panose="020B0502040204020203" pitchFamily="34" charset="0"/>
                          <a:ea typeface="Segoe UI" panose="020B0502040204020203" pitchFamily="34" charset="0"/>
                          <a:cs typeface="Times New Roman" panose="02020603050405020304" pitchFamily="18" charset="0"/>
                        </a:rPr>
                        <a:t>“Will Azure disaster recovery work with my existing technology investments?”</a:t>
                      </a:r>
                      <a:endParaRPr lang="sv-SE" sz="1000">
                        <a:solidFill>
                          <a:srgbClr val="57585B"/>
                        </a:solidFill>
                        <a:effectLst/>
                        <a:latin typeface="Segoe UI" panose="020B0502040204020203" pitchFamily="34" charset="0"/>
                        <a:ea typeface="Segoe UI" panose="020B0502040204020203" pitchFamily="34" charset="0"/>
                        <a:cs typeface="Times New Roman" panose="02020603050405020304" pitchFamily="18" charset="0"/>
                      </a:endParaRPr>
                    </a:p>
                  </a:txBody>
                  <a:tcPr marL="63657" marR="47682" marT="46714" marB="0">
                    <a:lnL>
                      <a:noFill/>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6E7E8"/>
                    </a:solidFill>
                  </a:tcPr>
                </a:tc>
                <a:tc>
                  <a:txBody>
                    <a:bodyPr/>
                    <a:lstStyle/>
                    <a:p>
                      <a:pPr marL="6985" indent="-6350" algn="just">
                        <a:lnSpc>
                          <a:spcPct val="90000"/>
                        </a:lnSpc>
                        <a:spcAft>
                          <a:spcPts val="0"/>
                        </a:spcAft>
                      </a:pPr>
                      <a:r>
                        <a:rPr lang="sv-SE" sz="1000">
                          <a:solidFill>
                            <a:schemeClr val="tx1"/>
                          </a:solidFill>
                          <a:effectLst/>
                          <a:latin typeface="Segoe UI" panose="020B0502040204020203" pitchFamily="34" charset="0"/>
                          <a:ea typeface="Segoe UI" panose="020B0502040204020203" pitchFamily="34" charset="0"/>
                          <a:cs typeface="Times New Roman" panose="02020603050405020304" pitchFamily="18" charset="0"/>
                        </a:rPr>
                        <a:t>You can use Site Recovery to protect most workloads running on a supported VM or physical server. Site Recovery provides support for applicationaware replication, so that apps can be recovered to an intelligent state. It integrates with Microsoft applications such as SharePoint, Exchange,  </a:t>
                      </a:r>
                    </a:p>
                    <a:p>
                      <a:pPr marL="6985" indent="-6350" algn="l">
                        <a:lnSpc>
                          <a:spcPct val="107000"/>
                        </a:lnSpc>
                        <a:spcAft>
                          <a:spcPts val="0"/>
                        </a:spcAft>
                      </a:pPr>
                      <a:r>
                        <a:rPr lang="sv-SE" sz="1000">
                          <a:solidFill>
                            <a:schemeClr val="tx1"/>
                          </a:solidFill>
                          <a:effectLst/>
                          <a:latin typeface="Segoe UI" panose="020B0502040204020203" pitchFamily="34" charset="0"/>
                          <a:ea typeface="Segoe UI" panose="020B0502040204020203" pitchFamily="34" charset="0"/>
                          <a:cs typeface="Times New Roman" panose="02020603050405020304" pitchFamily="18" charset="0"/>
                        </a:rPr>
                        <a:t>Dynamics, SQL Server (including Always On) and Active Directory, and works closely with leading vendors, including Oracle (Data Guard), SAP, IBMand  Red Hat. </a:t>
                      </a:r>
                      <a:r>
                        <a:rPr lang="sv-SE" sz="1000" u="sng">
                          <a:solidFill>
                            <a:schemeClr val="tx1"/>
                          </a:solidFill>
                          <a:effectLst/>
                          <a:uFill>
                            <a:solidFill>
                              <a:srgbClr val="0078D6"/>
                            </a:solidFill>
                          </a:uFill>
                          <a:latin typeface="Segoe UI" panose="020B0502040204020203" pitchFamily="34" charset="0"/>
                          <a:ea typeface="Segoe UI" panose="020B0502040204020203" pitchFamily="34" charset="0"/>
                          <a:cs typeface="Times New Roman" panose="02020603050405020304" pitchFamily="18" charset="0"/>
                          <a:hlinkClick r:id="rId6">
                            <a:extLst>
                              <a:ext uri="{A12FA001-AC4F-418D-AE19-62706E023703}">
                                <ahyp:hlinkClr xmlns:ahyp="http://schemas.microsoft.com/office/drawing/2018/hyperlinkcolor" val="tx"/>
                              </a:ext>
                            </a:extLst>
                          </a:hlinkClick>
                        </a:rPr>
                        <a:t>Learn more </a:t>
                      </a:r>
                      <a:r>
                        <a:rPr lang="sv-SE" sz="1000" u="none" strike="noStrike">
                          <a:solidFill>
                            <a:schemeClr val="tx1"/>
                          </a:solidFill>
                          <a:effectLst/>
                          <a:latin typeface="Segoe UI" panose="020B0502040204020203" pitchFamily="34" charset="0"/>
                          <a:ea typeface="Segoe UI" panose="020B0502040204020203" pitchFamily="34" charset="0"/>
                          <a:cs typeface="Times New Roman" panose="02020603050405020304" pitchFamily="18" charset="0"/>
                          <a:hlinkClick r:id="rId6">
                            <a:extLst>
                              <a:ext uri="{A12FA001-AC4F-418D-AE19-62706E023703}">
                                <ahyp:hlinkClr xmlns:ahyp="http://schemas.microsoft.com/office/drawing/2018/hyperlinkcolor" val="tx"/>
                              </a:ext>
                            </a:extLst>
                          </a:hlinkClick>
                        </a:rPr>
                        <a:t>a</a:t>
                      </a:r>
                      <a:r>
                        <a:rPr lang="sv-SE" sz="1000">
                          <a:solidFill>
                            <a:schemeClr val="tx1"/>
                          </a:solidFill>
                          <a:effectLst/>
                          <a:latin typeface="Segoe UI" panose="020B0502040204020203" pitchFamily="34" charset="0"/>
                          <a:ea typeface="Segoe UI" panose="020B0502040204020203" pitchFamily="34" charset="0"/>
                          <a:cs typeface="Times New Roman" panose="02020603050405020304" pitchFamily="18" charset="0"/>
                        </a:rPr>
                        <a:t>bout workload protection.</a:t>
                      </a:r>
                    </a:p>
                  </a:txBody>
                  <a:tcPr marL="63657" marR="47682" marT="46714" marB="0">
                    <a:lnL w="19050" cap="flat" cmpd="sng" algn="ctr">
                      <a:solidFill>
                        <a:srgbClr val="FFFFFF"/>
                      </a:solidFill>
                      <a:prstDash val="solid"/>
                      <a:round/>
                      <a:headEnd type="none" w="med" len="med"/>
                      <a:tailEnd type="none" w="med" len="med"/>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6E7E8"/>
                    </a:solidFill>
                  </a:tcPr>
                </a:tc>
                <a:extLst>
                  <a:ext uri="{0D108BD9-81ED-4DB2-BD59-A6C34878D82A}">
                    <a16:rowId xmlns:a16="http://schemas.microsoft.com/office/drawing/2014/main" val="2645684903"/>
                  </a:ext>
                </a:extLst>
              </a:tr>
              <a:tr h="573753">
                <a:tc>
                  <a:txBody>
                    <a:bodyPr/>
                    <a:lstStyle/>
                    <a:p>
                      <a:pPr marL="6985" marR="53340" indent="-6350" algn="l">
                        <a:lnSpc>
                          <a:spcPct val="107000"/>
                        </a:lnSpc>
                        <a:spcAft>
                          <a:spcPts val="0"/>
                        </a:spcAft>
                      </a:pPr>
                      <a:r>
                        <a:rPr lang="sv-SE" sz="1000">
                          <a:solidFill>
                            <a:srgbClr val="221F1F"/>
                          </a:solidFill>
                          <a:effectLst/>
                          <a:latin typeface="Segoe UI" panose="020B0502040204020203" pitchFamily="34" charset="0"/>
                          <a:ea typeface="Segoe UI" panose="020B0502040204020203" pitchFamily="34" charset="0"/>
                          <a:cs typeface="Times New Roman" panose="02020603050405020304" pitchFamily="18" charset="0"/>
                        </a:rPr>
                        <a:t>“Can I manage disaster recovery for my branch offices with SiteRecovery?”</a:t>
                      </a:r>
                      <a:endParaRPr lang="sv-SE" sz="1000">
                        <a:solidFill>
                          <a:srgbClr val="57585B"/>
                        </a:solidFill>
                        <a:effectLst/>
                        <a:latin typeface="Segoe UI" panose="020B0502040204020203" pitchFamily="34" charset="0"/>
                        <a:ea typeface="Segoe UI" panose="020B0502040204020203" pitchFamily="34" charset="0"/>
                        <a:cs typeface="Times New Roman" panose="02020603050405020304" pitchFamily="18" charset="0"/>
                      </a:endParaRPr>
                    </a:p>
                  </a:txBody>
                  <a:tcPr marL="63657" marR="47682" marT="46714" marB="0">
                    <a:lnL>
                      <a:noFill/>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1D2D3"/>
                    </a:solidFill>
                  </a:tcPr>
                </a:tc>
                <a:tc>
                  <a:txBody>
                    <a:bodyPr/>
                    <a:lstStyle/>
                    <a:p>
                      <a:pPr marL="635" marR="68580" indent="-6350" algn="just">
                        <a:lnSpc>
                          <a:spcPct val="107000"/>
                        </a:lnSpc>
                        <a:spcAft>
                          <a:spcPts val="0"/>
                        </a:spcAft>
                      </a:pPr>
                      <a:r>
                        <a:rPr lang="sv-SE" sz="1000">
                          <a:solidFill>
                            <a:schemeClr val="tx1"/>
                          </a:solidFill>
                          <a:effectLst/>
                          <a:latin typeface="Segoe UI" panose="020B0502040204020203" pitchFamily="34" charset="0"/>
                          <a:ea typeface="Segoe UI" panose="020B0502040204020203" pitchFamily="34" charset="0"/>
                          <a:cs typeface="Times New Roman" panose="02020603050405020304" pitchFamily="18" charset="0"/>
                        </a:rPr>
                        <a:t>Yes. When you use Site Recovery to orchestrate replication and failover in your branch offices, you’ll get a unified orchestration and view of all your  branch office workloads in a central location. You can easily run failovers and administer disaster recovery of all branches from your head office, without  visiting thebranches.</a:t>
                      </a:r>
                    </a:p>
                  </a:txBody>
                  <a:tcPr marL="63657" marR="47682" marT="46714" marB="0">
                    <a:lnL w="19050" cap="flat" cmpd="sng" algn="ctr">
                      <a:solidFill>
                        <a:srgbClr val="FFFFFF"/>
                      </a:solidFill>
                      <a:prstDash val="solid"/>
                      <a:round/>
                      <a:headEnd type="none" w="med" len="med"/>
                      <a:tailEnd type="none" w="med" len="med"/>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1D2D3"/>
                    </a:solidFill>
                  </a:tcPr>
                </a:tc>
                <a:extLst>
                  <a:ext uri="{0D108BD9-81ED-4DB2-BD59-A6C34878D82A}">
                    <a16:rowId xmlns:a16="http://schemas.microsoft.com/office/drawing/2014/main" val="2784067937"/>
                  </a:ext>
                </a:extLst>
              </a:tr>
              <a:tr h="589665">
                <a:tc>
                  <a:txBody>
                    <a:bodyPr/>
                    <a:lstStyle/>
                    <a:p>
                      <a:pPr marL="10795" marR="102870" indent="-6350" algn="l">
                        <a:lnSpc>
                          <a:spcPct val="107000"/>
                        </a:lnSpc>
                        <a:spcAft>
                          <a:spcPts val="0"/>
                        </a:spcAft>
                      </a:pPr>
                      <a:r>
                        <a:rPr lang="sv-SE" sz="1000">
                          <a:solidFill>
                            <a:srgbClr val="221F1F"/>
                          </a:solidFill>
                          <a:effectLst/>
                          <a:latin typeface="Segoe UI" panose="020B0502040204020203" pitchFamily="34" charset="0"/>
                          <a:ea typeface="Segoe UI" panose="020B0502040204020203" pitchFamily="34" charset="0"/>
                          <a:cs typeface="Times New Roman" panose="02020603050405020304" pitchFamily="18" charset="0"/>
                        </a:rPr>
                        <a:t>“For compliance reasons, even our on-premises metadata must remain within the same geographic region. Can Site Recovery helpus?”</a:t>
                      </a:r>
                      <a:endParaRPr lang="sv-SE" sz="1000">
                        <a:solidFill>
                          <a:srgbClr val="57585B"/>
                        </a:solidFill>
                        <a:effectLst/>
                        <a:latin typeface="Segoe UI" panose="020B0502040204020203" pitchFamily="34" charset="0"/>
                        <a:ea typeface="Segoe UI" panose="020B0502040204020203" pitchFamily="34" charset="0"/>
                        <a:cs typeface="Times New Roman" panose="02020603050405020304" pitchFamily="18" charset="0"/>
                      </a:endParaRPr>
                    </a:p>
                  </a:txBody>
                  <a:tcPr marL="63657" marR="47682" marT="46714" marB="0">
                    <a:lnL>
                      <a:noFill/>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E6E7E8"/>
                    </a:solidFill>
                  </a:tcPr>
                </a:tc>
                <a:tc>
                  <a:txBody>
                    <a:bodyPr/>
                    <a:lstStyle/>
                    <a:p>
                      <a:pPr marL="635" indent="-6350" algn="l">
                        <a:lnSpc>
                          <a:spcPct val="107000"/>
                        </a:lnSpc>
                        <a:spcAft>
                          <a:spcPts val="0"/>
                        </a:spcAft>
                      </a:pPr>
                      <a:r>
                        <a:rPr lang="sv-SE" sz="1000">
                          <a:solidFill>
                            <a:schemeClr val="tx1"/>
                          </a:solidFill>
                          <a:effectLst/>
                          <a:latin typeface="Segoe UI" panose="020B0502040204020203" pitchFamily="34" charset="0"/>
                          <a:ea typeface="Segoe UI" panose="020B0502040204020203" pitchFamily="34" charset="0"/>
                          <a:cs typeface="Times New Roman" panose="02020603050405020304" pitchFamily="18" charset="0"/>
                        </a:rPr>
                        <a:t>Yes. When you create a Site Recovery vault in a region, we ensure that all metadata that we need to enable and orchestrate replication and failover remains within that region’s geographicboundary.</a:t>
                      </a:r>
                    </a:p>
                  </a:txBody>
                  <a:tcPr marL="63657" marR="47682" marT="46714" marB="0">
                    <a:lnL w="19050" cap="flat" cmpd="sng" algn="ctr">
                      <a:solidFill>
                        <a:srgbClr val="FFFFFF"/>
                      </a:solidFill>
                      <a:prstDash val="solid"/>
                      <a:round/>
                      <a:headEnd type="none" w="med" len="med"/>
                      <a:tailEnd type="none" w="med" len="med"/>
                    </a:lnL>
                    <a:lnR>
                      <a:noFill/>
                    </a:lnR>
                    <a:lnT w="19050" cap="flat" cmpd="sng" algn="ctr">
                      <a:solidFill>
                        <a:srgbClr val="FFFFFF"/>
                      </a:solidFill>
                      <a:prstDash val="solid"/>
                      <a:round/>
                      <a:headEnd type="none" w="med" len="med"/>
                      <a:tailEnd type="none" w="med" len="med"/>
                    </a:lnT>
                    <a:lnB>
                      <a:noFill/>
                    </a:lnB>
                    <a:solidFill>
                      <a:srgbClr val="E6E7E8"/>
                    </a:solidFill>
                  </a:tcPr>
                </a:tc>
                <a:extLst>
                  <a:ext uri="{0D108BD9-81ED-4DB2-BD59-A6C34878D82A}">
                    <a16:rowId xmlns:a16="http://schemas.microsoft.com/office/drawing/2014/main" val="1349271768"/>
                  </a:ext>
                </a:extLst>
              </a:tr>
              <a:tr h="537146">
                <a:tc>
                  <a:txBody>
                    <a:bodyPr/>
                    <a:lstStyle/>
                    <a:p>
                      <a:pPr marL="10795" indent="-6350" algn="l">
                        <a:lnSpc>
                          <a:spcPct val="107000"/>
                        </a:lnSpc>
                        <a:spcAft>
                          <a:spcPts val="0"/>
                        </a:spcAft>
                      </a:pPr>
                      <a:r>
                        <a:rPr lang="sv-SE" sz="1000">
                          <a:solidFill>
                            <a:srgbClr val="221F1F"/>
                          </a:solidFill>
                          <a:effectLst/>
                          <a:latin typeface="Segoe UI" panose="020B0502040204020203" pitchFamily="34" charset="0"/>
                          <a:ea typeface="Segoe UI" panose="020B0502040204020203" pitchFamily="34" charset="0"/>
                          <a:cs typeface="Times New Roman" panose="02020603050405020304" pitchFamily="18" charset="0"/>
                        </a:rPr>
                        <a:t>“I want my replicated workloads encrypted. DoesAzure  Site Recovery support this?”</a:t>
                      </a:r>
                      <a:endParaRPr lang="sv-SE" sz="1000">
                        <a:solidFill>
                          <a:srgbClr val="57585B"/>
                        </a:solidFill>
                        <a:effectLst/>
                        <a:latin typeface="Segoe UI" panose="020B0502040204020203" pitchFamily="34" charset="0"/>
                        <a:ea typeface="Segoe UI" panose="020B0502040204020203" pitchFamily="34" charset="0"/>
                        <a:cs typeface="Times New Roman" panose="02020603050405020304" pitchFamily="18" charset="0"/>
                      </a:endParaRPr>
                    </a:p>
                  </a:txBody>
                  <a:tcPr marL="63657" marR="47682" marT="46714" marB="0">
                    <a:lnL>
                      <a:noFill/>
                    </a:lnL>
                    <a:lnR w="190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D1D2D3"/>
                    </a:solidFill>
                  </a:tcPr>
                </a:tc>
                <a:tc>
                  <a:txBody>
                    <a:bodyPr/>
                    <a:lstStyle/>
                    <a:p>
                      <a:pPr marL="635" indent="-6350" algn="just">
                        <a:lnSpc>
                          <a:spcPct val="107000"/>
                        </a:lnSpc>
                        <a:spcAft>
                          <a:spcPts val="0"/>
                        </a:spcAft>
                      </a:pPr>
                      <a:r>
                        <a:rPr lang="sv-SE" sz="1000">
                          <a:solidFill>
                            <a:schemeClr val="tx1"/>
                          </a:solidFill>
                          <a:effectLst/>
                          <a:latin typeface="Segoe UI" panose="020B0502040204020203" pitchFamily="34" charset="0"/>
                          <a:ea typeface="Segoe UI" panose="020B0502040204020203" pitchFamily="34" charset="0"/>
                          <a:cs typeface="Times New Roman" panose="02020603050405020304" pitchFamily="18" charset="0"/>
                        </a:rPr>
                        <a:t>For virtual machines and physical servers, encryption-in-transit is supported when replicating between on-premises sites. For virtual machines and  physical servers replicating to Azure, both encryption-in-transit and encryption-at-rest (in Azure) aresupported.</a:t>
                      </a:r>
                    </a:p>
                  </a:txBody>
                  <a:tcPr marL="63657" marR="47682" marT="46714" marB="0">
                    <a:lnL w="19050" cap="flat" cmpd="sng" algn="ctr">
                      <a:solidFill>
                        <a:srgbClr val="FFFFFF"/>
                      </a:solidFill>
                      <a:prstDash val="solid"/>
                      <a:round/>
                      <a:headEnd type="none" w="med" len="med"/>
                      <a:tailEnd type="none" w="med" len="med"/>
                    </a:lnL>
                    <a:lnR>
                      <a:noFill/>
                    </a:lnR>
                    <a:lnT>
                      <a:noFill/>
                    </a:lnT>
                    <a:lnB w="19050" cap="flat" cmpd="sng" algn="ctr">
                      <a:solidFill>
                        <a:srgbClr val="FFFFFF"/>
                      </a:solidFill>
                      <a:prstDash val="solid"/>
                      <a:round/>
                      <a:headEnd type="none" w="med" len="med"/>
                      <a:tailEnd type="none" w="med" len="med"/>
                    </a:lnB>
                    <a:solidFill>
                      <a:srgbClr val="D1D2D3"/>
                    </a:solidFill>
                  </a:tcPr>
                </a:tc>
                <a:extLst>
                  <a:ext uri="{0D108BD9-81ED-4DB2-BD59-A6C34878D82A}">
                    <a16:rowId xmlns:a16="http://schemas.microsoft.com/office/drawing/2014/main" val="4054837427"/>
                  </a:ext>
                </a:extLst>
              </a:tr>
              <a:tr h="704332">
                <a:tc>
                  <a:txBody>
                    <a:bodyPr/>
                    <a:lstStyle/>
                    <a:p>
                      <a:pPr marL="10795" indent="-6350" algn="l">
                        <a:lnSpc>
                          <a:spcPct val="107000"/>
                        </a:lnSpc>
                        <a:spcAft>
                          <a:spcPts val="0"/>
                        </a:spcAft>
                      </a:pPr>
                      <a:r>
                        <a:rPr lang="sv-SE" sz="1000">
                          <a:solidFill>
                            <a:srgbClr val="221F1F"/>
                          </a:solidFill>
                          <a:effectLst/>
                          <a:latin typeface="Segoe UI" panose="020B0502040204020203" pitchFamily="34" charset="0"/>
                          <a:ea typeface="Segoe UI" panose="020B0502040204020203" pitchFamily="34" charset="0"/>
                          <a:cs typeface="Times New Roman" panose="02020603050405020304" pitchFamily="18" charset="0"/>
                        </a:rPr>
                        <a:t>“If I replicate to Azure how do I pay for AzureVMs?”</a:t>
                      </a:r>
                      <a:endParaRPr lang="sv-SE" sz="1000">
                        <a:solidFill>
                          <a:srgbClr val="57585B"/>
                        </a:solidFill>
                        <a:effectLst/>
                        <a:latin typeface="Segoe UI" panose="020B0502040204020203" pitchFamily="34" charset="0"/>
                        <a:ea typeface="Segoe UI" panose="020B0502040204020203" pitchFamily="34" charset="0"/>
                        <a:cs typeface="Times New Roman" panose="02020603050405020304" pitchFamily="18" charset="0"/>
                      </a:endParaRPr>
                    </a:p>
                  </a:txBody>
                  <a:tcPr marL="63657" marR="47682" marT="46714" marB="0">
                    <a:lnL>
                      <a:noFill/>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6E7E8"/>
                    </a:solidFill>
                  </a:tcPr>
                </a:tc>
                <a:tc>
                  <a:txBody>
                    <a:bodyPr/>
                    <a:lstStyle/>
                    <a:p>
                      <a:pPr marL="635" indent="-6350" algn="l">
                        <a:lnSpc>
                          <a:spcPct val="107000"/>
                        </a:lnSpc>
                        <a:spcAft>
                          <a:spcPts val="0"/>
                        </a:spcAft>
                      </a:pPr>
                      <a:r>
                        <a:rPr lang="sv-SE" sz="1000">
                          <a:solidFill>
                            <a:schemeClr val="tx1"/>
                          </a:solidFill>
                          <a:effectLst/>
                          <a:latin typeface="Segoe UI" panose="020B0502040204020203" pitchFamily="34" charset="0"/>
                          <a:ea typeface="Segoe UI" panose="020B0502040204020203" pitchFamily="34" charset="0"/>
                          <a:cs typeface="Times New Roman" panose="02020603050405020304" pitchFamily="18" charset="0"/>
                        </a:rPr>
                        <a:t>During regular replication, data is replicated to geo-redundant Azure storage and you don’t need to pay any Azure IaaS virtual machine charges,  providing a significant advantage. When you run a failover to Azure, Site Recovery automatically creates Azure IaaS virtual machines, and after that  you’ll be billed for the compute resources that you consume in Azure, while VMs arerunning.</a:t>
                      </a:r>
                    </a:p>
                  </a:txBody>
                  <a:tcPr marL="63657" marR="47682" marT="46714" marB="0">
                    <a:lnL w="19050" cap="flat" cmpd="sng" algn="ctr">
                      <a:solidFill>
                        <a:srgbClr val="FFFFFF"/>
                      </a:solidFill>
                      <a:prstDash val="solid"/>
                      <a:round/>
                      <a:headEnd type="none" w="med" len="med"/>
                      <a:tailEnd type="none" w="med" len="med"/>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6E7E8"/>
                    </a:solidFill>
                  </a:tcPr>
                </a:tc>
                <a:extLst>
                  <a:ext uri="{0D108BD9-81ED-4DB2-BD59-A6C34878D82A}">
                    <a16:rowId xmlns:a16="http://schemas.microsoft.com/office/drawing/2014/main" val="1061024452"/>
                  </a:ext>
                </a:extLst>
              </a:tr>
              <a:tr h="460395">
                <a:tc>
                  <a:txBody>
                    <a:bodyPr/>
                    <a:lstStyle/>
                    <a:p>
                      <a:pPr marL="6985" marR="56515" indent="-6350" algn="l">
                        <a:lnSpc>
                          <a:spcPct val="107000"/>
                        </a:lnSpc>
                        <a:spcAft>
                          <a:spcPts val="0"/>
                        </a:spcAft>
                      </a:pPr>
                      <a:r>
                        <a:rPr lang="sv-SE" sz="1000">
                          <a:solidFill>
                            <a:srgbClr val="221F1F"/>
                          </a:solidFill>
                          <a:effectLst/>
                          <a:latin typeface="Segoe UI" panose="020B0502040204020203" pitchFamily="34" charset="0"/>
                          <a:ea typeface="Segoe UI" panose="020B0502040204020203" pitchFamily="34" charset="0"/>
                          <a:cs typeface="Times New Roman" panose="02020603050405020304" pitchFamily="18" charset="0"/>
                        </a:rPr>
                        <a:t>“What charges do I incur while using Azure Site Recovery?”</a:t>
                      </a:r>
                      <a:endParaRPr lang="sv-SE" sz="1000">
                        <a:solidFill>
                          <a:srgbClr val="57585B"/>
                        </a:solidFill>
                        <a:effectLst/>
                        <a:latin typeface="Segoe UI" panose="020B0502040204020203" pitchFamily="34" charset="0"/>
                        <a:ea typeface="Segoe UI" panose="020B0502040204020203" pitchFamily="34" charset="0"/>
                        <a:cs typeface="Times New Roman" panose="02020603050405020304" pitchFamily="18" charset="0"/>
                      </a:endParaRPr>
                    </a:p>
                  </a:txBody>
                  <a:tcPr marL="63657" marR="47682" marT="46714" marB="0">
                    <a:lnL>
                      <a:noFill/>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D1D2D3"/>
                    </a:solidFill>
                  </a:tcPr>
                </a:tc>
                <a:tc>
                  <a:txBody>
                    <a:bodyPr/>
                    <a:lstStyle/>
                    <a:p>
                      <a:pPr marL="635" indent="-6350" algn="l">
                        <a:lnSpc>
                          <a:spcPct val="107000"/>
                        </a:lnSpc>
                        <a:spcAft>
                          <a:spcPts val="0"/>
                        </a:spcAft>
                      </a:pPr>
                      <a:r>
                        <a:rPr lang="sv-SE" sz="1000">
                          <a:solidFill>
                            <a:schemeClr val="tx1"/>
                          </a:solidFill>
                          <a:effectLst/>
                          <a:latin typeface="Segoe UI" panose="020B0502040204020203" pitchFamily="34" charset="0"/>
                          <a:ea typeface="Segoe UI" panose="020B0502040204020203" pitchFamily="34" charset="0"/>
                          <a:cs typeface="Times New Roman" panose="02020603050405020304" pitchFamily="18" charset="0"/>
                        </a:rPr>
                        <a:t>While using Azure Site Recovery you incur charges for the Azure Site Recovery license, Azure storage, storage transactions, and outbound data transfer when protecting workloads in Azure. </a:t>
                      </a:r>
                      <a:r>
                        <a:rPr lang="sv-SE" sz="1000" u="sng">
                          <a:solidFill>
                            <a:schemeClr val="tx1"/>
                          </a:solidFill>
                          <a:effectLst/>
                          <a:uFill>
                            <a:solidFill>
                              <a:srgbClr val="0078D6"/>
                            </a:solidFill>
                          </a:uFill>
                          <a:latin typeface="Segoe UI" panose="020B0502040204020203" pitchFamily="34" charset="0"/>
                          <a:ea typeface="Segoe UI" panose="020B0502040204020203" pitchFamily="34" charset="0"/>
                          <a:cs typeface="Times New Roman" panose="02020603050405020304" pitchFamily="18" charset="0"/>
                          <a:hlinkClick r:id="rId7">
                            <a:extLst>
                              <a:ext uri="{A12FA001-AC4F-418D-AE19-62706E023703}">
                                <ahyp:hlinkClr xmlns:ahyp="http://schemas.microsoft.com/office/drawing/2018/hyperlinkcolor" val="tx"/>
                              </a:ext>
                            </a:extLst>
                          </a:hlinkClick>
                        </a:rPr>
                        <a:t>Learn more</a:t>
                      </a:r>
                      <a:r>
                        <a:rPr lang="sv-SE" sz="1000" u="sng">
                          <a:solidFill>
                            <a:schemeClr val="tx1"/>
                          </a:solidFill>
                          <a:effectLst/>
                          <a:uFill>
                            <a:solidFill>
                              <a:srgbClr val="0078D6"/>
                            </a:solidFill>
                          </a:uFill>
                          <a:latin typeface="Segoe UI" panose="020B0502040204020203" pitchFamily="34" charset="0"/>
                          <a:ea typeface="Segoe UI" panose="020B0502040204020203" pitchFamily="34" charset="0"/>
                          <a:cs typeface="Times New Roman" panose="02020603050405020304" pitchFamily="18" charset="0"/>
                        </a:rPr>
                        <a:t> </a:t>
                      </a:r>
                      <a:r>
                        <a:rPr lang="sv-SE" sz="1000" u="sng">
                          <a:solidFill>
                            <a:schemeClr val="tx1"/>
                          </a:solidFill>
                          <a:effectLst/>
                          <a:uFill>
                            <a:solidFill>
                              <a:srgbClr val="0078D6"/>
                            </a:solidFill>
                          </a:uFill>
                          <a:latin typeface="Segoe UI" panose="020B0502040204020203" pitchFamily="34" charset="0"/>
                          <a:ea typeface="Segoe UI" panose="020B0502040204020203" pitchFamily="34" charset="0"/>
                          <a:cs typeface="Times New Roman" panose="02020603050405020304" pitchFamily="18" charset="0"/>
                          <a:hlinkClick r:id="rId7">
                            <a:extLst>
                              <a:ext uri="{A12FA001-AC4F-418D-AE19-62706E023703}">
                                <ahyp:hlinkClr xmlns:ahyp="http://schemas.microsoft.com/office/drawing/2018/hyperlinkcolor" val="tx"/>
                              </a:ext>
                            </a:extLst>
                          </a:hlinkClick>
                        </a:rPr>
                        <a:t>here</a:t>
                      </a:r>
                      <a:r>
                        <a:rPr lang="sv-SE" sz="1000" u="none" strike="noStrike">
                          <a:solidFill>
                            <a:schemeClr val="tx1"/>
                          </a:solidFill>
                          <a:effectLst/>
                          <a:latin typeface="Segoe UI" panose="020B0502040204020203" pitchFamily="34" charset="0"/>
                          <a:ea typeface="Segoe UI" panose="020B0502040204020203" pitchFamily="34" charset="0"/>
                          <a:cs typeface="Times New Roman" panose="02020603050405020304" pitchFamily="18" charset="0"/>
                          <a:hlinkClick r:id="rId7">
                            <a:extLst>
                              <a:ext uri="{A12FA001-AC4F-418D-AE19-62706E023703}">
                                <ahyp:hlinkClr xmlns:ahyp="http://schemas.microsoft.com/office/drawing/2018/hyperlinkcolor" val="tx"/>
                              </a:ext>
                            </a:extLst>
                          </a:hlinkClick>
                        </a:rPr>
                        <a:t>.</a:t>
                      </a:r>
                      <a:endParaRPr lang="sv-SE" sz="1000">
                        <a:solidFill>
                          <a:schemeClr val="tx1"/>
                        </a:solidFill>
                        <a:effectLst/>
                        <a:latin typeface="Segoe UI" panose="020B0502040204020203" pitchFamily="34" charset="0"/>
                        <a:ea typeface="Segoe UI" panose="020B0502040204020203" pitchFamily="34" charset="0"/>
                        <a:cs typeface="Times New Roman" panose="02020603050405020304" pitchFamily="18" charset="0"/>
                      </a:endParaRPr>
                    </a:p>
                  </a:txBody>
                  <a:tcPr marL="63657" marR="47682" marT="46714" marB="0">
                    <a:lnL w="19050" cap="flat" cmpd="sng" algn="ctr">
                      <a:solidFill>
                        <a:srgbClr val="FFFFFF"/>
                      </a:solidFill>
                      <a:prstDash val="solid"/>
                      <a:round/>
                      <a:headEnd type="none" w="med" len="med"/>
                      <a:tailEnd type="none" w="med" len="med"/>
                    </a:lnL>
                    <a:lnR>
                      <a:noFill/>
                    </a:lnR>
                    <a:lnT w="19050" cap="flat" cmpd="sng" algn="ctr">
                      <a:solidFill>
                        <a:srgbClr val="FFFFFF"/>
                      </a:solidFill>
                      <a:prstDash val="solid"/>
                      <a:round/>
                      <a:headEnd type="none" w="med" len="med"/>
                      <a:tailEnd type="none" w="med" len="med"/>
                    </a:lnT>
                    <a:lnB>
                      <a:noFill/>
                    </a:lnB>
                    <a:solidFill>
                      <a:srgbClr val="D1D2D3"/>
                    </a:solidFill>
                  </a:tcPr>
                </a:tc>
                <a:extLst>
                  <a:ext uri="{0D108BD9-81ED-4DB2-BD59-A6C34878D82A}">
                    <a16:rowId xmlns:a16="http://schemas.microsoft.com/office/drawing/2014/main" val="4263921778"/>
                  </a:ext>
                </a:extLst>
              </a:tr>
            </a:tbl>
          </a:graphicData>
        </a:graphic>
      </p:graphicFrame>
      <p:sp>
        <p:nvSpPr>
          <p:cNvPr id="38" name="Rectangle 37">
            <a:hlinkClick r:id="rId8" action="ppaction://hlinksldjump"/>
            <a:extLst>
              <a:ext uri="{FF2B5EF4-FFF2-40B4-BE49-F238E27FC236}">
                <a16:creationId xmlns:a16="http://schemas.microsoft.com/office/drawing/2014/main" id="{1E537E95-A8CD-4AF4-8BB9-9B319DBB4AE4}"/>
              </a:ext>
            </a:extLst>
          </p:cNvPr>
          <p:cNvSpPr/>
          <p:nvPr/>
        </p:nvSpPr>
        <p:spPr>
          <a:xfrm>
            <a:off x="-32661" y="1939882"/>
            <a:ext cx="2153367" cy="179285"/>
          </a:xfrm>
          <a:prstGeom prst="rect">
            <a:avLst/>
          </a:pr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9285" tIns="0" rIns="89642" bIns="0" numCol="1" spcCol="1270" anchor="ctr" anchorCtr="0">
            <a:noAutofit/>
          </a:bodyPr>
          <a:lstStyle/>
          <a:p>
            <a:pPr marL="0" marR="0" lvl="0" indent="0" algn="l" defTabSz="914102" rtl="0" eaLnBrk="1" fontAlgn="base" latinLnBrk="0" hangingPunct="1">
              <a:lnSpc>
                <a:spcPct val="100000"/>
              </a:lnSpc>
              <a:spcBef>
                <a:spcPts val="392"/>
              </a:spcBef>
              <a:spcAft>
                <a:spcPct val="0"/>
              </a:spcAft>
              <a:buClrTx/>
              <a:buSzTx/>
              <a:buFontTx/>
              <a:buNone/>
              <a:tabLst/>
              <a:defRPr/>
            </a:pPr>
            <a:r>
              <a:rPr kumimoji="0" lang="en-US" sz="900" b="0" i="0" u="none" strike="noStrike" kern="0" cap="none" spc="0" normalizeH="0" baseline="0" noProof="0">
                <a:ln>
                  <a:noFill/>
                </a:ln>
                <a:solidFill>
                  <a:srgbClr val="353535"/>
                </a:solidFill>
                <a:effectLst/>
                <a:uLnTx/>
                <a:uFillTx/>
                <a:latin typeface="Segoe UI Semilight"/>
                <a:ea typeface="+mn-ea"/>
                <a:cs typeface="Segoe UI Semibold" panose="020B0702040204020203" pitchFamily="34" charset="0"/>
              </a:rPr>
              <a:t>BCDR</a:t>
            </a:r>
          </a:p>
        </p:txBody>
      </p:sp>
      <p:sp>
        <p:nvSpPr>
          <p:cNvPr id="42" name="Rectangle 41">
            <a:hlinkClick r:id="rId9" action="ppaction://hlinksldjump"/>
            <a:extLst>
              <a:ext uri="{FF2B5EF4-FFF2-40B4-BE49-F238E27FC236}">
                <a16:creationId xmlns:a16="http://schemas.microsoft.com/office/drawing/2014/main" id="{B79B63FA-A3A0-44F0-9DF0-F123BE15AAD8}"/>
              </a:ext>
            </a:extLst>
          </p:cNvPr>
          <p:cNvSpPr/>
          <p:nvPr/>
        </p:nvSpPr>
        <p:spPr>
          <a:xfrm>
            <a:off x="2" y="2121316"/>
            <a:ext cx="2196547" cy="137160"/>
          </a:xfrm>
          <a:prstGeom prst="rect">
            <a:avLst/>
          </a:prstGeom>
          <a:noFill/>
          <a:ln w="10795" cap="flat" cmpd="sng" algn="ctr">
            <a:noFill/>
            <a:prstDash val="solid"/>
          </a:ln>
          <a:effectLst/>
        </p:spPr>
        <p:txBody>
          <a:bodyPr spcFirstLastPara="0" vert="horz" wrap="square" lIns="182880" tIns="45720" rIns="91440" bIns="45720" numCol="1" spcCol="1270" anchor="ctr" anchorCtr="0">
            <a:noAutofit/>
          </a:bodyPr>
          <a:lstStyle/>
          <a:p>
            <a:pPr marL="76200" defTabSz="932472" fontAlgn="base">
              <a:spcBef>
                <a:spcPts val="400"/>
              </a:spcBef>
              <a:spcAft>
                <a:spcPts val="200"/>
              </a:spcAft>
            </a:pPr>
            <a:r>
              <a:rPr lang="en-US" sz="900" kern="0">
                <a:latin typeface="Segoe UI" panose="020B0502040204020203" pitchFamily="34" charset="0"/>
                <a:cs typeface="Segoe UI" panose="020B0502040204020203" pitchFamily="34" charset="0"/>
              </a:rPr>
              <a:t>1. Value Proposition</a:t>
            </a:r>
          </a:p>
        </p:txBody>
      </p:sp>
      <p:sp>
        <p:nvSpPr>
          <p:cNvPr id="55" name="Rectangle 54">
            <a:hlinkClick r:id="rId8" action="ppaction://hlinksldjump"/>
            <a:extLst>
              <a:ext uri="{FF2B5EF4-FFF2-40B4-BE49-F238E27FC236}">
                <a16:creationId xmlns:a16="http://schemas.microsoft.com/office/drawing/2014/main" id="{E4F86517-670F-4B4D-9014-8A89A6890B23}"/>
              </a:ext>
            </a:extLst>
          </p:cNvPr>
          <p:cNvSpPr/>
          <p:nvPr/>
        </p:nvSpPr>
        <p:spPr>
          <a:xfrm>
            <a:off x="2" y="2287973"/>
            <a:ext cx="2196547" cy="137160"/>
          </a:xfrm>
          <a:prstGeom prst="rect">
            <a:avLst/>
          </a:prstGeom>
          <a:noFill/>
          <a:ln w="10795" cap="flat" cmpd="sng" algn="ctr">
            <a:noFill/>
            <a:prstDash val="solid"/>
          </a:ln>
          <a:effectLst/>
        </p:spPr>
        <p:txBody>
          <a:bodyPr spcFirstLastPara="0" vert="horz" wrap="square" lIns="182880" tIns="45720" rIns="91440" bIns="45720" numCol="1" spcCol="1270" anchor="ctr" anchorCtr="0">
            <a:noAutofit/>
          </a:bodyPr>
          <a:lstStyle/>
          <a:p>
            <a:pPr marL="76200" defTabSz="932472" fontAlgn="base">
              <a:spcAft>
                <a:spcPts val="200"/>
              </a:spcAft>
            </a:pPr>
            <a:r>
              <a:rPr lang="en-US" sz="900" kern="0">
                <a:cs typeface="Segoe UI Semibold" panose="020B0702040204020203" pitchFamily="34" charset="0"/>
              </a:rPr>
              <a:t>2. Target Scenarios</a:t>
            </a:r>
          </a:p>
        </p:txBody>
      </p:sp>
      <p:sp>
        <p:nvSpPr>
          <p:cNvPr id="56" name="Rectangle 55">
            <a:hlinkClick r:id="rId9" action="ppaction://hlinksldjump"/>
            <a:extLst>
              <a:ext uri="{FF2B5EF4-FFF2-40B4-BE49-F238E27FC236}">
                <a16:creationId xmlns:a16="http://schemas.microsoft.com/office/drawing/2014/main" id="{D2D3ED46-3907-4365-8C2C-862D601F0A38}"/>
              </a:ext>
            </a:extLst>
          </p:cNvPr>
          <p:cNvSpPr/>
          <p:nvPr/>
        </p:nvSpPr>
        <p:spPr>
          <a:xfrm>
            <a:off x="2" y="2454630"/>
            <a:ext cx="2196547" cy="137160"/>
          </a:xfrm>
          <a:prstGeom prst="rect">
            <a:avLst/>
          </a:prstGeom>
          <a:noFill/>
          <a:ln w="10795" cap="flat" cmpd="sng" algn="ctr">
            <a:noFill/>
            <a:prstDash val="solid"/>
          </a:ln>
          <a:effectLst/>
        </p:spPr>
        <p:txBody>
          <a:bodyPr spcFirstLastPara="0" vert="horz" wrap="square" lIns="182880" tIns="45720" rIns="91440" bIns="45720" numCol="1" spcCol="1270" anchor="ctr" anchorCtr="0">
            <a:noAutofit/>
          </a:bodyPr>
          <a:lstStyle/>
          <a:p>
            <a:pPr marL="76200" defTabSz="932472" fontAlgn="base">
              <a:spcAft>
                <a:spcPts val="200"/>
              </a:spcAft>
            </a:pPr>
            <a:r>
              <a:rPr lang="en-US" sz="900" kern="0">
                <a:latin typeface="Segoe UI" panose="020B0502040204020203" pitchFamily="34" charset="0"/>
                <a:cs typeface="Segoe UI" panose="020B0502040204020203" pitchFamily="34" charset="0"/>
              </a:rPr>
              <a:t>3. Incentive/Offer/CTAs</a:t>
            </a:r>
          </a:p>
        </p:txBody>
      </p:sp>
      <p:sp>
        <p:nvSpPr>
          <p:cNvPr id="57" name="Rectangle 56">
            <a:hlinkClick r:id="rId10" action="ppaction://hlinksldjump"/>
            <a:extLst>
              <a:ext uri="{FF2B5EF4-FFF2-40B4-BE49-F238E27FC236}">
                <a16:creationId xmlns:a16="http://schemas.microsoft.com/office/drawing/2014/main" id="{28D8E34C-8BDE-4276-950A-A6A75F4AA59F}"/>
              </a:ext>
            </a:extLst>
          </p:cNvPr>
          <p:cNvSpPr/>
          <p:nvPr/>
        </p:nvSpPr>
        <p:spPr>
          <a:xfrm>
            <a:off x="2" y="2621287"/>
            <a:ext cx="2196547" cy="137160"/>
          </a:xfrm>
          <a:prstGeom prst="rect">
            <a:avLst/>
          </a:prstGeom>
          <a:noFill/>
          <a:ln w="10795" cap="flat" cmpd="sng" algn="ctr">
            <a:noFill/>
            <a:prstDash val="solid"/>
          </a:ln>
          <a:effectLst/>
        </p:spPr>
        <p:txBody>
          <a:bodyPr spcFirstLastPara="0" vert="horz" wrap="square" lIns="182880" tIns="45720" rIns="91440" bIns="45720" numCol="1" spcCol="1270" anchor="ctr" anchorCtr="0">
            <a:noAutofit/>
          </a:bodyPr>
          <a:lstStyle/>
          <a:p>
            <a:pPr marL="76200" defTabSz="932472" fontAlgn="base">
              <a:spcAft>
                <a:spcPts val="200"/>
              </a:spcAft>
            </a:pPr>
            <a:r>
              <a:rPr lang="en-US" sz="900" kern="0">
                <a:cs typeface="Segoe UI Semibold" panose="020B0702040204020203" pitchFamily="34" charset="0"/>
              </a:rPr>
              <a:t>4. Sales &amp; Marketing Assets</a:t>
            </a:r>
          </a:p>
        </p:txBody>
      </p:sp>
      <p:sp>
        <p:nvSpPr>
          <p:cNvPr id="58" name="Rectangle 57">
            <a:hlinkClick r:id="rId11" action="ppaction://hlinksldjump"/>
            <a:extLst>
              <a:ext uri="{FF2B5EF4-FFF2-40B4-BE49-F238E27FC236}">
                <a16:creationId xmlns:a16="http://schemas.microsoft.com/office/drawing/2014/main" id="{7E23FEC0-9180-43D8-A0A1-C8F9EC53AAD1}"/>
              </a:ext>
            </a:extLst>
          </p:cNvPr>
          <p:cNvSpPr/>
          <p:nvPr/>
        </p:nvSpPr>
        <p:spPr>
          <a:xfrm>
            <a:off x="2" y="2787944"/>
            <a:ext cx="2196547" cy="137160"/>
          </a:xfrm>
          <a:prstGeom prst="rect">
            <a:avLst/>
          </a:prstGeom>
          <a:noFill/>
          <a:ln w="10795" cap="flat" cmpd="sng" algn="ctr">
            <a:noFill/>
            <a:prstDash val="solid"/>
          </a:ln>
          <a:effectLst/>
        </p:spPr>
        <p:txBody>
          <a:bodyPr spcFirstLastPara="0" vert="horz" wrap="square" lIns="182880" tIns="45720" rIns="91440" bIns="45720" numCol="1" spcCol="1270" anchor="ctr" anchorCtr="0">
            <a:noAutofit/>
          </a:bodyPr>
          <a:lstStyle/>
          <a:p>
            <a:pPr marL="76200" defTabSz="932472" fontAlgn="base">
              <a:spcAft>
                <a:spcPts val="200"/>
              </a:spcAft>
            </a:pPr>
            <a:r>
              <a:rPr lang="en-US" sz="1000" kern="0">
                <a:solidFill>
                  <a:schemeClr val="tx2"/>
                </a:solidFill>
                <a:latin typeface="Segoe UI Semibold" panose="020B0702040204020203" pitchFamily="34" charset="0"/>
                <a:cs typeface="Segoe UI Semibold" panose="020B0702040204020203" pitchFamily="34" charset="0"/>
              </a:rPr>
              <a:t>5. Probing Questions</a:t>
            </a:r>
          </a:p>
        </p:txBody>
      </p:sp>
      <p:sp>
        <p:nvSpPr>
          <p:cNvPr id="59" name="Rectangle 58">
            <a:hlinkClick r:id="rId12" action="ppaction://hlinksldjump"/>
            <a:extLst>
              <a:ext uri="{FF2B5EF4-FFF2-40B4-BE49-F238E27FC236}">
                <a16:creationId xmlns:a16="http://schemas.microsoft.com/office/drawing/2014/main" id="{050D7518-B7BE-4964-B8BF-20E07C755BA2}"/>
              </a:ext>
            </a:extLst>
          </p:cNvPr>
          <p:cNvSpPr/>
          <p:nvPr/>
        </p:nvSpPr>
        <p:spPr>
          <a:xfrm>
            <a:off x="2" y="2954600"/>
            <a:ext cx="2196547" cy="137160"/>
          </a:xfrm>
          <a:prstGeom prst="rect">
            <a:avLst/>
          </a:prstGeom>
          <a:noFill/>
          <a:ln w="10795" cap="flat" cmpd="sng" algn="ctr">
            <a:noFill/>
            <a:prstDash val="solid"/>
          </a:ln>
          <a:effectLst/>
        </p:spPr>
        <p:txBody>
          <a:bodyPr spcFirstLastPara="0" vert="horz" wrap="square" lIns="182880" tIns="45720" rIns="91440" bIns="45720" numCol="1" spcCol="1270" anchor="ctr" anchorCtr="0">
            <a:noAutofit/>
          </a:bodyPr>
          <a:lstStyle/>
          <a:p>
            <a:pPr marL="76200" defTabSz="932472" fontAlgn="base">
              <a:spcAft>
                <a:spcPts val="200"/>
              </a:spcAft>
            </a:pPr>
            <a:r>
              <a:rPr lang="en-US" sz="900" kern="0">
                <a:cs typeface="Segoe UI Semibold" panose="020B0702040204020203" pitchFamily="34" charset="0"/>
              </a:rPr>
              <a:t>6. Enablement</a:t>
            </a:r>
          </a:p>
        </p:txBody>
      </p:sp>
      <p:grpSp>
        <p:nvGrpSpPr>
          <p:cNvPr id="25" name="Group 24">
            <a:extLst>
              <a:ext uri="{FF2B5EF4-FFF2-40B4-BE49-F238E27FC236}">
                <a16:creationId xmlns:a16="http://schemas.microsoft.com/office/drawing/2014/main" id="{8645098B-220D-4C26-9370-AE3B60737586}"/>
              </a:ext>
            </a:extLst>
          </p:cNvPr>
          <p:cNvGrpSpPr/>
          <p:nvPr/>
        </p:nvGrpSpPr>
        <p:grpSpPr>
          <a:xfrm>
            <a:off x="13574" y="5919357"/>
            <a:ext cx="2182973" cy="725740"/>
            <a:chOff x="-3478" y="6262664"/>
            <a:chExt cx="2207104" cy="725740"/>
          </a:xfrm>
        </p:grpSpPr>
        <p:sp>
          <p:nvSpPr>
            <p:cNvPr id="27" name="Rectangle 26">
              <a:extLst>
                <a:ext uri="{FF2B5EF4-FFF2-40B4-BE49-F238E27FC236}">
                  <a16:creationId xmlns:a16="http://schemas.microsoft.com/office/drawing/2014/main" id="{09D9A122-2260-4CCD-B36F-40FCE4596D52}"/>
                </a:ext>
              </a:extLst>
            </p:cNvPr>
            <p:cNvSpPr/>
            <p:nvPr/>
          </p:nvSpPr>
          <p:spPr bwMode="auto">
            <a:xfrm>
              <a:off x="71164" y="6262664"/>
              <a:ext cx="2132462" cy="72574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sv-SE" sz="2400" err="1">
                <a:gradFill>
                  <a:gsLst>
                    <a:gs pos="0">
                      <a:srgbClr val="FFFFFF"/>
                    </a:gs>
                    <a:gs pos="100000">
                      <a:srgbClr val="FFFFFF"/>
                    </a:gs>
                  </a:gsLst>
                  <a:lin ang="5400000" scaled="0"/>
                </a:gradFill>
                <a:ea typeface="Segoe UI" pitchFamily="34" charset="0"/>
                <a:cs typeface="Segoe UI" pitchFamily="34" charset="0"/>
              </a:endParaRPr>
            </a:p>
          </p:txBody>
        </p:sp>
        <p:pic>
          <p:nvPicPr>
            <p:cNvPr id="28" name="Picture 27">
              <a:extLst>
                <a:ext uri="{FF2B5EF4-FFF2-40B4-BE49-F238E27FC236}">
                  <a16:creationId xmlns:a16="http://schemas.microsoft.com/office/drawing/2014/main" id="{46815BBA-43D3-410A-9A79-245B7A021019}"/>
                </a:ext>
              </a:extLst>
            </p:cNvPr>
            <p:cNvPicPr>
              <a:picLocks noChangeAspect="1"/>
            </p:cNvPicPr>
            <p:nvPr/>
          </p:nvPicPr>
          <p:blipFill>
            <a:blip r:embed="rId13"/>
            <a:stretch>
              <a:fillRect/>
            </a:stretch>
          </p:blipFill>
          <p:spPr>
            <a:xfrm>
              <a:off x="-3478" y="6408359"/>
              <a:ext cx="2068496" cy="440907"/>
            </a:xfrm>
            <a:prstGeom prst="rect">
              <a:avLst/>
            </a:prstGeom>
          </p:spPr>
        </p:pic>
      </p:grpSp>
    </p:spTree>
    <p:extLst>
      <p:ext uri="{BB962C8B-B14F-4D97-AF65-F5344CB8AC3E}">
        <p14:creationId xmlns:p14="http://schemas.microsoft.com/office/powerpoint/2010/main" val="3186239355"/>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62E27-097F-4B35-AF3B-E02D99470DAA}"/>
              </a:ext>
            </a:extLst>
          </p:cNvPr>
          <p:cNvSpPr>
            <a:spLocks noGrp="1"/>
          </p:cNvSpPr>
          <p:nvPr>
            <p:ph type="title"/>
          </p:nvPr>
        </p:nvSpPr>
        <p:spPr/>
        <p:txBody>
          <a:bodyPr/>
          <a:lstStyle/>
          <a:p>
            <a:pPr lvl="0"/>
            <a:r>
              <a:rPr lang="en-US" sz="3400">
                <a:sym typeface="Calibri"/>
              </a:rPr>
              <a:t>Apps &amp; Infra: Sales Play Enablement – The Essentials</a:t>
            </a:r>
            <a:br>
              <a:rPr lang="en-US" sz="3400"/>
            </a:br>
            <a:r>
              <a:rPr lang="en-US" sz="2200" spc="0">
                <a:sym typeface="Calibri"/>
              </a:rPr>
              <a:t>Business Continuity &amp; Disaster Recovery (BCDR)</a:t>
            </a:r>
            <a:endParaRPr lang="en-US" sz="2200" spc="0"/>
          </a:p>
        </p:txBody>
      </p:sp>
      <p:graphicFrame>
        <p:nvGraphicFramePr>
          <p:cNvPr id="3" name="Table 2">
            <a:extLst>
              <a:ext uri="{FF2B5EF4-FFF2-40B4-BE49-F238E27FC236}">
                <a16:creationId xmlns:a16="http://schemas.microsoft.com/office/drawing/2014/main" id="{0B142B57-DFDC-43D6-A9B2-8D08D4D44BF9}"/>
              </a:ext>
            </a:extLst>
          </p:cNvPr>
          <p:cNvGraphicFramePr>
            <a:graphicFrameLocks noGrp="1"/>
          </p:cNvGraphicFramePr>
          <p:nvPr>
            <p:extLst>
              <p:ext uri="{D42A27DB-BD31-4B8C-83A1-F6EECF244321}">
                <p14:modId xmlns:p14="http://schemas.microsoft.com/office/powerpoint/2010/main" val="1979970115"/>
              </p:ext>
            </p:extLst>
          </p:nvPr>
        </p:nvGraphicFramePr>
        <p:xfrm>
          <a:off x="3110883" y="1832063"/>
          <a:ext cx="7659785" cy="3391937"/>
        </p:xfrm>
        <a:graphic>
          <a:graphicData uri="http://schemas.openxmlformats.org/drawingml/2006/table">
            <a:tbl>
              <a:tblPr firstRow="1" bandRow="1">
                <a:tableStyleId>{2D5ABB26-0587-4C30-8999-92F81FD0307C}</a:tableStyleId>
              </a:tblPr>
              <a:tblGrid>
                <a:gridCol w="346039">
                  <a:extLst>
                    <a:ext uri="{9D8B030D-6E8A-4147-A177-3AD203B41FA5}">
                      <a16:colId xmlns:a16="http://schemas.microsoft.com/office/drawing/2014/main" val="3827499738"/>
                    </a:ext>
                  </a:extLst>
                </a:gridCol>
                <a:gridCol w="2129968">
                  <a:extLst>
                    <a:ext uri="{9D8B030D-6E8A-4147-A177-3AD203B41FA5}">
                      <a16:colId xmlns:a16="http://schemas.microsoft.com/office/drawing/2014/main" val="965132441"/>
                    </a:ext>
                  </a:extLst>
                </a:gridCol>
                <a:gridCol w="2602692">
                  <a:extLst>
                    <a:ext uri="{9D8B030D-6E8A-4147-A177-3AD203B41FA5}">
                      <a16:colId xmlns:a16="http://schemas.microsoft.com/office/drawing/2014/main" val="1056926322"/>
                    </a:ext>
                  </a:extLst>
                </a:gridCol>
                <a:gridCol w="2581086">
                  <a:extLst>
                    <a:ext uri="{9D8B030D-6E8A-4147-A177-3AD203B41FA5}">
                      <a16:colId xmlns:a16="http://schemas.microsoft.com/office/drawing/2014/main" val="273393543"/>
                    </a:ext>
                  </a:extLst>
                </a:gridCol>
              </a:tblGrid>
              <a:tr h="485477">
                <a:tc>
                  <a:txBody>
                    <a:bodyPr/>
                    <a:lstStyle/>
                    <a:p>
                      <a:pPr algn="l">
                        <a:lnSpc>
                          <a:spcPct val="100000"/>
                        </a:lnSpc>
                        <a:spcBef>
                          <a:spcPts val="0"/>
                        </a:spcBef>
                        <a:spcAft>
                          <a:spcPts val="0"/>
                        </a:spcAft>
                      </a:pPr>
                      <a:endParaRPr lang="en-US" sz="1000">
                        <a:solidFill>
                          <a:schemeClr val="bg1"/>
                        </a:solidFill>
                        <a:latin typeface="Segoe UI Semibold" panose="020B0702040204020203" pitchFamily="34" charset="0"/>
                        <a:cs typeface="Segoe UI Semibold" panose="020B0702040204020203" pitchFamily="34" charset="0"/>
                      </a:endParaRPr>
                    </a:p>
                  </a:txBody>
                  <a:tcPr marL="73152" marR="73152" marT="27432" marB="27432" anchor="ctr">
                    <a:lnL w="6350" cap="flat" cmpd="sng" algn="ctr">
                      <a:no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l">
                        <a:spcBef>
                          <a:spcPts val="0"/>
                        </a:spcBef>
                        <a:spcAft>
                          <a:spcPts val="0"/>
                        </a:spcAft>
                      </a:pPr>
                      <a:r>
                        <a:rPr lang="en-US" sz="1100">
                          <a:solidFill>
                            <a:schemeClr val="bg1"/>
                          </a:solidFill>
                          <a:latin typeface="Segoe UI Semibold" panose="020B0702040204020203" pitchFamily="34" charset="0"/>
                          <a:cs typeface="Segoe UI Semibold" panose="020B0702040204020203" pitchFamily="34" charset="0"/>
                        </a:rPr>
                        <a:t>Ready yourself for the customer conversation</a:t>
                      </a:r>
                    </a:p>
                  </a:txBody>
                  <a:tcPr marL="93260" marR="93260" marT="46630" marB="46630" anchor="ctr">
                    <a:lnL w="6350" cap="flat" cmpd="sng" algn="ctr">
                      <a:solidFill>
                        <a:schemeClr val="accent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noFill/>
                      <a:prstDash val="solid"/>
                      <a:round/>
                      <a:headEnd type="none" w="med" len="med"/>
                      <a:tailEnd type="none" w="med" len="med"/>
                    </a:lnB>
                    <a:solidFill>
                      <a:schemeClr val="tx2"/>
                    </a:solidFill>
                  </a:tcPr>
                </a:tc>
                <a:tc>
                  <a:txBody>
                    <a:bodyPr/>
                    <a:lstStyle/>
                    <a:p>
                      <a:pPr algn="l">
                        <a:spcBef>
                          <a:spcPts val="0"/>
                        </a:spcBef>
                        <a:spcAft>
                          <a:spcPts val="0"/>
                        </a:spcAft>
                      </a:pPr>
                      <a:r>
                        <a:rPr lang="en-US" sz="1100">
                          <a:solidFill>
                            <a:schemeClr val="bg1"/>
                          </a:solidFill>
                          <a:latin typeface="Segoe UI Semibold" panose="020B0702040204020203" pitchFamily="34" charset="0"/>
                          <a:cs typeface="Segoe UI Semibold" panose="020B0702040204020203" pitchFamily="34" charset="0"/>
                        </a:rPr>
                        <a:t>Target &amp; activate your sales</a:t>
                      </a:r>
                    </a:p>
                  </a:txBody>
                  <a:tcPr marL="93260" marR="93260" marT="46630" marB="4663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noFill/>
                      <a:prstDash val="solid"/>
                      <a:round/>
                      <a:headEnd type="none" w="med" len="med"/>
                      <a:tailEnd type="none" w="med" len="med"/>
                    </a:lnB>
                    <a:solidFill>
                      <a:schemeClr val="tx2"/>
                    </a:solidFill>
                  </a:tcPr>
                </a:tc>
                <a:tc>
                  <a:txBody>
                    <a:bodyPr/>
                    <a:lstStyle/>
                    <a:p>
                      <a:pPr algn="l">
                        <a:spcBef>
                          <a:spcPts val="0"/>
                        </a:spcBef>
                        <a:spcAft>
                          <a:spcPts val="0"/>
                        </a:spcAft>
                      </a:pPr>
                      <a:r>
                        <a:rPr lang="en-US" sz="1100">
                          <a:solidFill>
                            <a:schemeClr val="bg1"/>
                          </a:solidFill>
                          <a:latin typeface="Segoe UI Semibold" panose="020B0702040204020203" pitchFamily="34" charset="0"/>
                          <a:cs typeface="Segoe UI Semibold" panose="020B0702040204020203" pitchFamily="34" charset="0"/>
                        </a:rPr>
                        <a:t>Become a better technical expert</a:t>
                      </a:r>
                    </a:p>
                  </a:txBody>
                  <a:tcPr marL="93260" marR="93260" marT="46630" marB="4663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noFill/>
                      <a:prstDash val="solid"/>
                      <a:round/>
                      <a:headEnd type="none" w="med" len="med"/>
                      <a:tailEnd type="none" w="med" len="med"/>
                    </a:lnB>
                    <a:solidFill>
                      <a:schemeClr val="tx2"/>
                    </a:solidFill>
                  </a:tcPr>
                </a:tc>
                <a:extLst>
                  <a:ext uri="{0D108BD9-81ED-4DB2-BD59-A6C34878D82A}">
                    <a16:rowId xmlns:a16="http://schemas.microsoft.com/office/drawing/2014/main" val="4234093206"/>
                  </a:ext>
                </a:extLst>
              </a:tr>
              <a:tr h="746336">
                <a:tc>
                  <a:txBody>
                    <a:bodyPr/>
                    <a:lstStyle/>
                    <a:p>
                      <a:pPr algn="ctr">
                        <a:spcBef>
                          <a:spcPts val="0"/>
                        </a:spcBef>
                        <a:spcAft>
                          <a:spcPts val="0"/>
                        </a:spcAft>
                      </a:pPr>
                      <a:r>
                        <a:rPr lang="en-US" sz="1000">
                          <a:latin typeface="Segoe UI Semibold" panose="020B0702040204020203" pitchFamily="34" charset="0"/>
                          <a:cs typeface="Segoe UI Semibold" panose="020B0702040204020203" pitchFamily="34" charset="0"/>
                        </a:rPr>
                        <a:t>Start</a:t>
                      </a:r>
                    </a:p>
                  </a:txBody>
                  <a:tcPr marL="93260" marR="93260" marT="46630" marB="46630" vert="vert27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112713" marR="0" lvl="0" indent="-112713" algn="l" defTabSz="932472" rtl="0" eaLnBrk="1" fontAlgn="base" latinLnBrk="0" hangingPunct="1">
                        <a:lnSpc>
                          <a:spcPct val="100000"/>
                        </a:lnSpc>
                        <a:spcBef>
                          <a:spcPct val="0"/>
                        </a:spcBef>
                        <a:spcAft>
                          <a:spcPts val="100"/>
                        </a:spcAft>
                        <a:buClrTx/>
                        <a:buSzTx/>
                        <a:buFont typeface="+mj-lt"/>
                        <a:buAutoNum type="arabicPeriod"/>
                        <a:tabLst/>
                        <a:defRPr/>
                      </a:pPr>
                      <a:r>
                        <a:rPr lang="en-US" sz="900" kern="1200" spc="0" noProof="0">
                          <a:solidFill>
                            <a:schemeClr val="accent1"/>
                          </a:solidFill>
                          <a:latin typeface="+mn-lt"/>
                          <a:ea typeface="+mn-ea"/>
                          <a:cs typeface="Segoe UI" pitchFamily="34" charset="0"/>
                        </a:rPr>
                        <a:t>Learn the Backup Datasheet</a:t>
                      </a:r>
                    </a:p>
                    <a:p>
                      <a:pPr marL="112713" marR="0" lvl="0" indent="-112713" algn="l" defTabSz="932472" rtl="0" eaLnBrk="1" fontAlgn="base" latinLnBrk="0" hangingPunct="1">
                        <a:lnSpc>
                          <a:spcPct val="100000"/>
                        </a:lnSpc>
                        <a:spcBef>
                          <a:spcPct val="0"/>
                        </a:spcBef>
                        <a:spcAft>
                          <a:spcPts val="100"/>
                        </a:spcAft>
                        <a:buClrTx/>
                        <a:buSzTx/>
                        <a:buFont typeface="+mj-lt"/>
                        <a:buAutoNum type="arabicPeriod"/>
                        <a:tabLst/>
                        <a:defRPr/>
                      </a:pPr>
                      <a:r>
                        <a:rPr lang="en-US" sz="900" kern="1200" spc="0" noProof="0">
                          <a:solidFill>
                            <a:schemeClr val="accent1"/>
                          </a:solidFill>
                          <a:latin typeface="+mn-lt"/>
                          <a:ea typeface="+mn-ea"/>
                          <a:cs typeface="Segoe UI" pitchFamily="34" charset="0"/>
                        </a:rPr>
                        <a:t>Prepare your probing questions</a:t>
                      </a: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marL="112713" marR="0" lvl="0" indent="-112713" algn="l" defTabSz="932472" rtl="0" eaLnBrk="1" fontAlgn="base" latinLnBrk="0" hangingPunct="1">
                        <a:lnSpc>
                          <a:spcPct val="100000"/>
                        </a:lnSpc>
                        <a:spcBef>
                          <a:spcPct val="0"/>
                        </a:spcBef>
                        <a:spcAft>
                          <a:spcPts val="100"/>
                        </a:spcAft>
                        <a:buClrTx/>
                        <a:buSzTx/>
                        <a:buFont typeface="+mj-lt"/>
                        <a:buAutoNum type="arabicPeriod"/>
                        <a:tabLst/>
                        <a:defRPr/>
                      </a:pPr>
                      <a:r>
                        <a:rPr lang="en-US" sz="900" kern="1200" spc="0" noProof="0">
                          <a:solidFill>
                            <a:schemeClr val="tx2"/>
                          </a:solidFill>
                          <a:latin typeface="+mn-lt"/>
                          <a:ea typeface="+mn-ea"/>
                          <a:cs typeface="Segoe UI" pitchFamily="34" charset="0"/>
                        </a:rPr>
                        <a:t>Use Azure Backup Proactive Proposal</a:t>
                      </a:r>
                    </a:p>
                    <a:p>
                      <a:pPr marL="112713" marR="0" lvl="0" indent="-112713" algn="l" defTabSz="932472" rtl="0" eaLnBrk="1" fontAlgn="base" latinLnBrk="0" hangingPunct="1">
                        <a:lnSpc>
                          <a:spcPct val="100000"/>
                        </a:lnSpc>
                        <a:spcBef>
                          <a:spcPct val="0"/>
                        </a:spcBef>
                        <a:spcAft>
                          <a:spcPts val="100"/>
                        </a:spcAft>
                        <a:buClrTx/>
                        <a:buSzTx/>
                        <a:buFont typeface="+mj-lt"/>
                        <a:buAutoNum type="arabicPeriod"/>
                        <a:tabLst/>
                        <a:defRPr/>
                      </a:pPr>
                      <a:r>
                        <a:rPr lang="en-US" sz="900" kern="1200" spc="0" noProof="0">
                          <a:solidFill>
                            <a:schemeClr val="tx2"/>
                          </a:solidFill>
                          <a:latin typeface="+mn-lt"/>
                          <a:ea typeface="+mn-ea"/>
                          <a:cs typeface="Segoe UI" pitchFamily="34" charset="0"/>
                        </a:rPr>
                        <a:t>Develop and propose pre-packaged offers at a monthly fee</a:t>
                      </a: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marL="112713" marR="0" lvl="0" indent="-112713" algn="l" defTabSz="932472" rtl="0" eaLnBrk="1" fontAlgn="base" latinLnBrk="0" hangingPunct="1">
                        <a:lnSpc>
                          <a:spcPct val="100000"/>
                        </a:lnSpc>
                        <a:spcBef>
                          <a:spcPct val="0"/>
                        </a:spcBef>
                        <a:spcAft>
                          <a:spcPts val="100"/>
                        </a:spcAft>
                        <a:buClrTx/>
                        <a:buSzTx/>
                        <a:buFont typeface="+mj-lt"/>
                        <a:buAutoNum type="arabicPeriod"/>
                        <a:tabLst/>
                        <a:defRPr/>
                      </a:pPr>
                      <a:r>
                        <a:rPr lang="en-US" sz="900" kern="1200" spc="0" noProof="0">
                          <a:solidFill>
                            <a:schemeClr val="accent1"/>
                          </a:solidFill>
                          <a:latin typeface="+mn-lt"/>
                          <a:ea typeface="+mn-ea"/>
                          <a:cs typeface="Segoe UI" pitchFamily="34" charset="0"/>
                        </a:rPr>
                        <a:t>Introduction to Azure Site Recovery &amp; Backup</a:t>
                      </a:r>
                    </a:p>
                    <a:p>
                      <a:pPr marL="112713" marR="0" lvl="0" indent="-112713" algn="l" defTabSz="932472" rtl="0" eaLnBrk="1" fontAlgn="base" latinLnBrk="0" hangingPunct="1">
                        <a:lnSpc>
                          <a:spcPct val="100000"/>
                        </a:lnSpc>
                        <a:spcBef>
                          <a:spcPct val="0"/>
                        </a:spcBef>
                        <a:spcAft>
                          <a:spcPts val="100"/>
                        </a:spcAft>
                        <a:buClrTx/>
                        <a:buSzTx/>
                        <a:buFont typeface="+mj-lt"/>
                        <a:buAutoNum type="arabicPeriod"/>
                        <a:tabLst/>
                        <a:defRPr/>
                      </a:pPr>
                      <a:r>
                        <a:rPr lang="en-IN" sz="900">
                          <a:solidFill>
                            <a:schemeClr val="tx2"/>
                          </a:solidFill>
                          <a:cs typeface="Segoe UI Semibold" panose="020B0702040204020203" pitchFamily="34" charset="0"/>
                        </a:rPr>
                        <a:t> </a:t>
                      </a:r>
                      <a:r>
                        <a:rPr lang="en-IN" sz="900" u="sng">
                          <a:solidFill>
                            <a:schemeClr val="tx2"/>
                          </a:solidFill>
                          <a:cs typeface="Segoe UI" panose="020B0502040204020203" pitchFamily="34" charset="0"/>
                          <a:hlinkClick r:id="rId2">
                            <a:extLst>
                              <a:ext uri="{A12FA001-AC4F-418D-AE19-62706E023703}">
                                <ahyp:hlinkClr xmlns:ahyp="http://schemas.microsoft.com/office/drawing/2018/hyperlinkcolor" val="tx"/>
                              </a:ext>
                            </a:extLst>
                          </a:hlinkClick>
                        </a:rPr>
                        <a:t>Azure Backup Documentation</a:t>
                      </a:r>
                      <a:endParaRPr lang="en-US" sz="900" kern="1200" spc="0" noProof="0">
                        <a:solidFill>
                          <a:schemeClr val="tx2"/>
                        </a:solidFill>
                        <a:latin typeface="+mn-lt"/>
                        <a:ea typeface="+mn-ea"/>
                        <a:cs typeface="Segoe UI" pitchFamily="34" charset="0"/>
                      </a:endParaRPr>
                    </a:p>
                    <a:p>
                      <a:pPr marL="112713" marR="0" lvl="0" indent="-112713" algn="l" defTabSz="932472" rtl="0" eaLnBrk="1" fontAlgn="base" latinLnBrk="0" hangingPunct="1">
                        <a:lnSpc>
                          <a:spcPct val="100000"/>
                        </a:lnSpc>
                        <a:spcBef>
                          <a:spcPct val="0"/>
                        </a:spcBef>
                        <a:spcAft>
                          <a:spcPts val="100"/>
                        </a:spcAft>
                        <a:buClrTx/>
                        <a:buSzTx/>
                        <a:buFont typeface="+mj-lt"/>
                        <a:buAutoNum type="arabicPeriod"/>
                        <a:tabLst/>
                        <a:defRPr/>
                      </a:pPr>
                      <a:r>
                        <a:rPr lang="en-US" sz="900" kern="1200" spc="0" noProof="0">
                          <a:solidFill>
                            <a:schemeClr val="accent1"/>
                          </a:solidFill>
                          <a:latin typeface="+mn-lt"/>
                          <a:ea typeface="+mn-ea"/>
                          <a:cs typeface="Segoe UI" pitchFamily="34" charset="0"/>
                        </a:rPr>
                        <a:t>Learn and use Business Continuity for Applications and Data pitch deck</a:t>
                      </a:r>
                    </a:p>
                    <a:p>
                      <a:pPr marL="112713" marR="0" lvl="0" indent="-112713" algn="l" defTabSz="932472" rtl="0" eaLnBrk="1" fontAlgn="base" latinLnBrk="0" hangingPunct="1">
                        <a:lnSpc>
                          <a:spcPct val="100000"/>
                        </a:lnSpc>
                        <a:spcBef>
                          <a:spcPct val="0"/>
                        </a:spcBef>
                        <a:spcAft>
                          <a:spcPts val="100"/>
                        </a:spcAft>
                        <a:buClrTx/>
                        <a:buSzTx/>
                        <a:buFont typeface="+mj-lt"/>
                        <a:buAutoNum type="arabicPeriod"/>
                        <a:tabLst/>
                        <a:defRPr/>
                      </a:pPr>
                      <a:r>
                        <a:rPr lang="en-US" sz="900" kern="1200" spc="0" noProof="0">
                          <a:solidFill>
                            <a:schemeClr val="accent1"/>
                          </a:solidFill>
                          <a:latin typeface="+mn-lt"/>
                          <a:ea typeface="+mn-ea"/>
                          <a:cs typeface="Segoe UI" pitchFamily="34" charset="0"/>
                        </a:rPr>
                        <a:t>For MPN partners: </a:t>
                      </a:r>
                      <a:r>
                        <a:rPr lang="en-US" sz="900" kern="1200" spc="0" noProof="0">
                          <a:solidFill>
                            <a:schemeClr val="tx2"/>
                          </a:solidFill>
                          <a:latin typeface="+mn-lt"/>
                          <a:ea typeface="+mn-ea"/>
                          <a:cs typeface="Segoe UI" pitchFamily="34" charset="0"/>
                          <a:hlinkClick r:id="rId3">
                            <a:extLst>
                              <a:ext uri="{A12FA001-AC4F-418D-AE19-62706E023703}">
                                <ahyp:hlinkClr xmlns:ahyp="http://schemas.microsoft.com/office/drawing/2018/hyperlinkcolor" val="tx"/>
                              </a:ext>
                            </a:extLst>
                          </a:hlinkClick>
                        </a:rPr>
                        <a:t>Backup Guides on MPN</a:t>
                      </a:r>
                      <a:endParaRPr lang="en-US" sz="900" kern="1200" spc="0" noProof="0">
                        <a:solidFill>
                          <a:schemeClr val="tx2"/>
                        </a:solidFill>
                        <a:latin typeface="+mn-lt"/>
                        <a:ea typeface="+mn-ea"/>
                        <a:cs typeface="Segoe UI" pitchFamily="34" charset="0"/>
                      </a:endParaRPr>
                    </a:p>
                    <a:p>
                      <a:pPr marL="112713" marR="0" lvl="0" indent="-112713" algn="l" defTabSz="932472" rtl="0" eaLnBrk="1" fontAlgn="base" latinLnBrk="0" hangingPunct="1">
                        <a:lnSpc>
                          <a:spcPct val="100000"/>
                        </a:lnSpc>
                        <a:spcBef>
                          <a:spcPct val="0"/>
                        </a:spcBef>
                        <a:spcAft>
                          <a:spcPts val="100"/>
                        </a:spcAft>
                        <a:buClrTx/>
                        <a:buSzTx/>
                        <a:buFont typeface="+mj-lt"/>
                        <a:buAutoNum type="arabicPeriod"/>
                        <a:tabLst/>
                        <a:defRPr/>
                      </a:pPr>
                      <a:endParaRPr lang="en-US" sz="900" kern="1200" spc="0" noProof="0">
                        <a:solidFill>
                          <a:schemeClr val="accent1"/>
                        </a:solidFill>
                        <a:latin typeface="+mn-lt"/>
                        <a:ea typeface="+mn-ea"/>
                        <a:cs typeface="Segoe UI" pitchFamily="34" charset="0"/>
                      </a:endParaRP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3340720322"/>
                  </a:ext>
                </a:extLst>
              </a:tr>
              <a:tr h="970630">
                <a:tc>
                  <a:txBody>
                    <a:bodyPr/>
                    <a:lstStyle/>
                    <a:p>
                      <a:pPr algn="ctr">
                        <a:spcBef>
                          <a:spcPts val="0"/>
                        </a:spcBef>
                        <a:spcAft>
                          <a:spcPts val="0"/>
                        </a:spcAft>
                      </a:pPr>
                      <a:r>
                        <a:rPr lang="en-US" sz="1000">
                          <a:latin typeface="Segoe UI Semibold" panose="020B0702040204020203" pitchFamily="34" charset="0"/>
                          <a:cs typeface="Segoe UI Semibold" panose="020B0702040204020203" pitchFamily="34" charset="0"/>
                        </a:rPr>
                        <a:t>Grow</a:t>
                      </a:r>
                    </a:p>
                  </a:txBody>
                  <a:tcPr marL="93260" marR="93260" marT="46630" marB="46630" vert="vert27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112713" marR="0" lvl="0" indent="-112713" algn="l" defTabSz="932472" rtl="0" eaLnBrk="1" fontAlgn="base" latinLnBrk="0" hangingPunct="1">
                        <a:lnSpc>
                          <a:spcPct val="100000"/>
                        </a:lnSpc>
                        <a:spcBef>
                          <a:spcPct val="0"/>
                        </a:spcBef>
                        <a:spcAft>
                          <a:spcPts val="100"/>
                        </a:spcAft>
                        <a:buClrTx/>
                        <a:buSzTx/>
                        <a:buFont typeface="+mj-lt"/>
                        <a:buAutoNum type="arabicPeriod"/>
                        <a:tabLst/>
                        <a:defRPr/>
                      </a:pPr>
                      <a:r>
                        <a:rPr lang="en-US" sz="900" kern="1200" spc="0" noProof="0">
                          <a:solidFill>
                            <a:schemeClr val="tx2"/>
                          </a:solidFill>
                          <a:latin typeface="+mn-lt"/>
                          <a:ea typeface="+mn-ea"/>
                          <a:cs typeface="Segoe UI" pitchFamily="34" charset="0"/>
                        </a:rPr>
                        <a:t>Learn the BCDR One Pager</a:t>
                      </a:r>
                    </a:p>
                    <a:p>
                      <a:pPr marL="112713" marR="0" lvl="0" indent="-112713" algn="l" defTabSz="932472" rtl="0" eaLnBrk="1" fontAlgn="base" latinLnBrk="0" hangingPunct="1">
                        <a:lnSpc>
                          <a:spcPct val="100000"/>
                        </a:lnSpc>
                        <a:spcBef>
                          <a:spcPct val="0"/>
                        </a:spcBef>
                        <a:spcAft>
                          <a:spcPts val="100"/>
                        </a:spcAft>
                        <a:buClrTx/>
                        <a:buSzTx/>
                        <a:buFont typeface="+mj-lt"/>
                        <a:buAutoNum type="arabicPeriod"/>
                        <a:tabLst/>
                        <a:defRPr/>
                      </a:pPr>
                      <a:r>
                        <a:rPr lang="en-US" sz="900" kern="1200" spc="0" noProof="0">
                          <a:solidFill>
                            <a:schemeClr val="accent1"/>
                          </a:solidFill>
                          <a:latin typeface="+mn-lt"/>
                          <a:ea typeface="+mn-ea"/>
                          <a:cs typeface="Segoe UI" pitchFamily="34" charset="0"/>
                        </a:rPr>
                        <a:t>Learn common objections</a:t>
                      </a:r>
                    </a:p>
                    <a:p>
                      <a:pPr marL="112713" marR="0" lvl="0" indent="-112713" algn="l" defTabSz="932472" rtl="0" eaLnBrk="1" fontAlgn="base" latinLnBrk="0" hangingPunct="1">
                        <a:lnSpc>
                          <a:spcPct val="100000"/>
                        </a:lnSpc>
                        <a:spcBef>
                          <a:spcPct val="0"/>
                        </a:spcBef>
                        <a:spcAft>
                          <a:spcPts val="100"/>
                        </a:spcAft>
                        <a:buClrTx/>
                        <a:buSzTx/>
                        <a:buFont typeface="+mj-lt"/>
                        <a:buAutoNum type="arabicPeriod"/>
                        <a:tabLst/>
                        <a:defRPr/>
                      </a:pPr>
                      <a:endParaRPr lang="en-US" sz="900" kern="1200" spc="0" noProof="0">
                        <a:solidFill>
                          <a:schemeClr val="tx1"/>
                        </a:solidFill>
                        <a:latin typeface="+mn-lt"/>
                        <a:ea typeface="+mn-ea"/>
                        <a:cs typeface="Segoe UI" pitchFamily="34" charset="0"/>
                      </a:endParaRP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marL="112713" marR="0" lvl="0" indent="-112713" algn="l" defTabSz="932472" rtl="0" eaLnBrk="1" fontAlgn="base" latinLnBrk="0" hangingPunct="1">
                        <a:lnSpc>
                          <a:spcPct val="100000"/>
                        </a:lnSpc>
                        <a:spcBef>
                          <a:spcPct val="0"/>
                        </a:spcBef>
                        <a:spcAft>
                          <a:spcPts val="100"/>
                        </a:spcAft>
                        <a:buClrTx/>
                        <a:buSzTx/>
                        <a:buFont typeface="+mj-lt"/>
                        <a:buAutoNum type="arabicPeriod"/>
                        <a:tabLst/>
                        <a:defRPr/>
                      </a:pPr>
                      <a:r>
                        <a:rPr lang="en-US" sz="900" kern="1200" spc="0" noProof="0">
                          <a:solidFill>
                            <a:schemeClr val="tx2"/>
                          </a:solidFill>
                          <a:latin typeface="+mn-lt"/>
                          <a:ea typeface="+mn-ea"/>
                          <a:cs typeface="Segoe UI" pitchFamily="34" charset="0"/>
                        </a:rPr>
                        <a:t>Learn BCDR Value proposition</a:t>
                      </a:r>
                    </a:p>
                    <a:p>
                      <a:pPr marL="112713" marR="0" lvl="0" indent="-112713" algn="l" defTabSz="932472" rtl="0" eaLnBrk="1" fontAlgn="base" latinLnBrk="0" hangingPunct="1">
                        <a:lnSpc>
                          <a:spcPct val="100000"/>
                        </a:lnSpc>
                        <a:spcBef>
                          <a:spcPct val="0"/>
                        </a:spcBef>
                        <a:spcAft>
                          <a:spcPts val="100"/>
                        </a:spcAft>
                        <a:buClrTx/>
                        <a:buSzTx/>
                        <a:buFont typeface="+mj-lt"/>
                        <a:buAutoNum type="arabicPeriod"/>
                        <a:tabLst/>
                        <a:defRPr/>
                      </a:pPr>
                      <a:r>
                        <a:rPr lang="en-US" sz="900" kern="1200" spc="0" noProof="0">
                          <a:solidFill>
                            <a:schemeClr val="tx2"/>
                          </a:solidFill>
                          <a:latin typeface="+mn-lt"/>
                          <a:ea typeface="+mn-ea"/>
                          <a:cs typeface="Segoe UI" pitchFamily="34" charset="0"/>
                        </a:rPr>
                        <a:t>Use BCDR Customer Pitch</a:t>
                      </a:r>
                    </a:p>
                    <a:p>
                      <a:pPr marL="112713" marR="0" lvl="0" indent="-112713" algn="l" defTabSz="932472" rtl="0" eaLnBrk="1" fontAlgn="base" latinLnBrk="0" hangingPunct="1">
                        <a:lnSpc>
                          <a:spcPct val="100000"/>
                        </a:lnSpc>
                        <a:spcBef>
                          <a:spcPct val="0"/>
                        </a:spcBef>
                        <a:spcAft>
                          <a:spcPts val="100"/>
                        </a:spcAft>
                        <a:buClrTx/>
                        <a:buSzTx/>
                        <a:buFont typeface="+mj-lt"/>
                        <a:buAutoNum type="arabicPeriod"/>
                        <a:tabLst/>
                        <a:defRPr/>
                      </a:pPr>
                      <a:r>
                        <a:rPr lang="en-US" sz="900" kern="1200" spc="0" noProof="0">
                          <a:solidFill>
                            <a:schemeClr val="tx2"/>
                          </a:solidFill>
                          <a:latin typeface="+mn-lt"/>
                          <a:ea typeface="+mn-ea"/>
                          <a:cs typeface="Segoe UI" pitchFamily="34" charset="0"/>
                        </a:rPr>
                        <a:t>Develop and propose pre-packaged offers at a monthly fee</a:t>
                      </a:r>
                    </a:p>
                    <a:p>
                      <a:pPr marL="112713" marR="0" lvl="0" indent="-112713" algn="l" defTabSz="932472" rtl="0" eaLnBrk="1" fontAlgn="base" latinLnBrk="0" hangingPunct="1">
                        <a:lnSpc>
                          <a:spcPct val="100000"/>
                        </a:lnSpc>
                        <a:spcBef>
                          <a:spcPct val="0"/>
                        </a:spcBef>
                        <a:spcAft>
                          <a:spcPts val="100"/>
                        </a:spcAft>
                        <a:buClrTx/>
                        <a:buSzTx/>
                        <a:buFont typeface="+mj-lt"/>
                        <a:buAutoNum type="arabicPeriod"/>
                        <a:tabLst/>
                        <a:defRPr/>
                      </a:pPr>
                      <a:endParaRPr lang="en-US" sz="900" kern="1200" spc="0" noProof="0">
                        <a:solidFill>
                          <a:schemeClr val="tx2"/>
                        </a:solidFill>
                        <a:latin typeface="+mn-lt"/>
                        <a:ea typeface="+mn-ea"/>
                        <a:cs typeface="Segoe UI" pitchFamily="34" charset="0"/>
                      </a:endParaRPr>
                    </a:p>
                    <a:p>
                      <a:pPr marL="112713" marR="0" lvl="0" indent="-112713" algn="l" defTabSz="932472" rtl="0" eaLnBrk="1" fontAlgn="base" latinLnBrk="0" hangingPunct="1">
                        <a:lnSpc>
                          <a:spcPct val="100000"/>
                        </a:lnSpc>
                        <a:spcBef>
                          <a:spcPct val="0"/>
                        </a:spcBef>
                        <a:spcAft>
                          <a:spcPts val="100"/>
                        </a:spcAft>
                        <a:buClrTx/>
                        <a:buSzTx/>
                        <a:buFont typeface="+mj-lt"/>
                        <a:buAutoNum type="arabicPeriod"/>
                        <a:tabLst/>
                        <a:defRPr/>
                      </a:pPr>
                      <a:endParaRPr lang="en-US" sz="900" kern="1200" spc="0" noProof="0">
                        <a:solidFill>
                          <a:schemeClr val="tx2"/>
                        </a:solidFill>
                        <a:latin typeface="+mn-lt"/>
                        <a:ea typeface="+mn-ea"/>
                        <a:cs typeface="Segoe UI" pitchFamily="34" charset="0"/>
                      </a:endParaRP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marL="112713" marR="0" lvl="0" indent="-112713" algn="l" defTabSz="932472" rtl="0" eaLnBrk="1" fontAlgn="base" latinLnBrk="0" hangingPunct="1">
                        <a:lnSpc>
                          <a:spcPct val="100000"/>
                        </a:lnSpc>
                        <a:spcBef>
                          <a:spcPct val="0"/>
                        </a:spcBef>
                        <a:spcAft>
                          <a:spcPts val="100"/>
                        </a:spcAft>
                        <a:buClrTx/>
                        <a:buSzTx/>
                        <a:buFont typeface="+mj-lt"/>
                        <a:buAutoNum type="arabicPeriod"/>
                        <a:tabLst/>
                        <a:defRPr/>
                      </a:pPr>
                      <a:r>
                        <a:rPr lang="en-US" sz="900">
                          <a:solidFill>
                            <a:schemeClr val="tx2"/>
                          </a:solidFill>
                        </a:rPr>
                        <a:t> </a:t>
                      </a:r>
                      <a:r>
                        <a:rPr lang="en-US" sz="900">
                          <a:solidFill>
                            <a:schemeClr val="tx2"/>
                          </a:solidFill>
                          <a:hlinkClick r:id="rId4">
                            <a:extLst>
                              <a:ext uri="{A12FA001-AC4F-418D-AE19-62706E023703}">
                                <ahyp:hlinkClr xmlns:ahyp="http://schemas.microsoft.com/office/drawing/2018/hyperlinkcolor" val="tx"/>
                              </a:ext>
                            </a:extLst>
                          </a:hlinkClick>
                        </a:rPr>
                        <a:t>Site Recovery Documentation</a:t>
                      </a:r>
                      <a:endParaRPr lang="en-US" sz="900" kern="1200" spc="0" noProof="0">
                        <a:solidFill>
                          <a:schemeClr val="accent1"/>
                        </a:solidFill>
                        <a:latin typeface="+mn-lt"/>
                        <a:ea typeface="+mn-ea"/>
                        <a:cs typeface="Segoe UI" pitchFamily="34" charset="0"/>
                      </a:endParaRPr>
                    </a:p>
                    <a:p>
                      <a:pPr marL="112713" marR="0" lvl="0" indent="-112713" algn="l" defTabSz="932472" rtl="0" eaLnBrk="1" fontAlgn="base" latinLnBrk="0" hangingPunct="1">
                        <a:lnSpc>
                          <a:spcPct val="100000"/>
                        </a:lnSpc>
                        <a:spcBef>
                          <a:spcPct val="0"/>
                        </a:spcBef>
                        <a:spcAft>
                          <a:spcPts val="100"/>
                        </a:spcAft>
                        <a:buClrTx/>
                        <a:buSzTx/>
                        <a:buFont typeface="+mj-lt"/>
                        <a:buAutoNum type="arabicPeriod"/>
                        <a:tabLst/>
                        <a:defRPr/>
                      </a:pPr>
                      <a:r>
                        <a:rPr lang="en-US" sz="900" kern="1200" spc="0" noProof="0">
                          <a:solidFill>
                            <a:schemeClr val="accent1"/>
                          </a:solidFill>
                          <a:latin typeface="+mn-lt"/>
                          <a:ea typeface="+mn-ea"/>
                          <a:cs typeface="Segoe UI" pitchFamily="34" charset="0"/>
                        </a:rPr>
                        <a:t>Learn and use BCDR tech pitch deck – Resiliency in Azure</a:t>
                      </a:r>
                    </a:p>
                    <a:p>
                      <a:pPr marL="112713" marR="0" lvl="0" indent="-112713" algn="l" defTabSz="932472" rtl="0" eaLnBrk="1" fontAlgn="base" latinLnBrk="0" hangingPunct="1">
                        <a:lnSpc>
                          <a:spcPct val="100000"/>
                        </a:lnSpc>
                        <a:spcBef>
                          <a:spcPct val="0"/>
                        </a:spcBef>
                        <a:spcAft>
                          <a:spcPts val="100"/>
                        </a:spcAft>
                        <a:buClrTx/>
                        <a:buSzTx/>
                        <a:buFont typeface="+mj-lt"/>
                        <a:buAutoNum type="arabicPeriod"/>
                        <a:tabLst/>
                        <a:defRPr/>
                      </a:pPr>
                      <a:r>
                        <a:rPr lang="en-US" sz="900" kern="1200" spc="0" noProof="0">
                          <a:solidFill>
                            <a:schemeClr val="accent1"/>
                          </a:solidFill>
                          <a:latin typeface="+mn-lt"/>
                          <a:ea typeface="+mn-ea"/>
                          <a:cs typeface="Segoe UI" pitchFamily="34" charset="0"/>
                        </a:rPr>
                        <a:t>For MPN Partners: </a:t>
                      </a:r>
                      <a:r>
                        <a:rPr lang="en-US" sz="900" kern="1200" spc="0" noProof="0">
                          <a:solidFill>
                            <a:schemeClr val="tx2"/>
                          </a:solidFill>
                          <a:latin typeface="+mn-lt"/>
                          <a:ea typeface="+mn-ea"/>
                          <a:cs typeface="Segoe UI" pitchFamily="34" charset="0"/>
                          <a:hlinkClick r:id="rId5">
                            <a:extLst>
                              <a:ext uri="{A12FA001-AC4F-418D-AE19-62706E023703}">
                                <ahyp:hlinkClr xmlns:ahyp="http://schemas.microsoft.com/office/drawing/2018/hyperlinkcolor" val="tx"/>
                              </a:ext>
                            </a:extLst>
                          </a:hlinkClick>
                        </a:rPr>
                        <a:t>BCDR Guides and demos </a:t>
                      </a:r>
                      <a:r>
                        <a:rPr lang="en-US" sz="900" kern="1200" spc="0" noProof="0">
                          <a:solidFill>
                            <a:schemeClr val="tx2"/>
                          </a:solidFill>
                          <a:latin typeface="+mn-lt"/>
                          <a:ea typeface="+mn-ea"/>
                          <a:cs typeface="Segoe UI" pitchFamily="34" charset="0"/>
                        </a:rPr>
                        <a:t> on MPN</a:t>
                      </a:r>
                    </a:p>
                    <a:p>
                      <a:pPr marL="112713" marR="0" lvl="0" indent="-112713" algn="l" defTabSz="932472" rtl="0" eaLnBrk="1" fontAlgn="base" latinLnBrk="0" hangingPunct="1">
                        <a:lnSpc>
                          <a:spcPct val="100000"/>
                        </a:lnSpc>
                        <a:spcBef>
                          <a:spcPct val="0"/>
                        </a:spcBef>
                        <a:spcAft>
                          <a:spcPts val="100"/>
                        </a:spcAft>
                        <a:buClrTx/>
                        <a:buSzTx/>
                        <a:buFont typeface="+mj-lt"/>
                        <a:buAutoNum type="arabicPeriod"/>
                        <a:tabLst/>
                        <a:defRPr/>
                      </a:pPr>
                      <a:r>
                        <a:rPr lang="en-US" sz="900" u="none" kern="1200" spc="0" noProof="0">
                          <a:solidFill>
                            <a:schemeClr val="tx2"/>
                          </a:solidFill>
                          <a:latin typeface="+mn-lt"/>
                          <a:ea typeface="+mn-ea"/>
                          <a:cs typeface="Segoe UI" pitchFamily="34" charset="0"/>
                        </a:rPr>
                        <a:t>For MPN Partners: </a:t>
                      </a:r>
                      <a:r>
                        <a:rPr lang="en-US" sz="900" u="none" kern="1200" spc="0" noProof="0">
                          <a:solidFill>
                            <a:schemeClr val="tx2"/>
                          </a:solidFill>
                          <a:latin typeface="+mn-lt"/>
                          <a:ea typeface="+mn-ea"/>
                          <a:cs typeface="Segoe UI" pitchFamily="34" charset="0"/>
                          <a:hlinkClick r:id="rId6">
                            <a:extLst>
                              <a:ext uri="{A12FA001-AC4F-418D-AE19-62706E023703}">
                                <ahyp:hlinkClr xmlns:ahyp="http://schemas.microsoft.com/office/drawing/2018/hyperlinkcolor" val="tx"/>
                              </a:ext>
                            </a:extLst>
                          </a:hlinkClick>
                        </a:rPr>
                        <a:t>Hands On Lab</a:t>
                      </a:r>
                      <a:endParaRPr lang="en-US" sz="900" kern="1200" spc="0" noProof="0">
                        <a:solidFill>
                          <a:schemeClr val="tx2"/>
                        </a:solidFill>
                        <a:latin typeface="+mn-lt"/>
                        <a:ea typeface="+mn-ea"/>
                        <a:cs typeface="Segoe UI" pitchFamily="34" charset="0"/>
                      </a:endParaRP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3849041308"/>
                  </a:ext>
                </a:extLst>
              </a:tr>
              <a:tr h="970630">
                <a:tc>
                  <a:txBody>
                    <a:bodyPr/>
                    <a:lstStyle/>
                    <a:p>
                      <a:pPr algn="ctr">
                        <a:spcBef>
                          <a:spcPts val="0"/>
                        </a:spcBef>
                        <a:spcAft>
                          <a:spcPts val="0"/>
                        </a:spcAft>
                      </a:pPr>
                      <a:r>
                        <a:rPr lang="en-US" sz="1000">
                          <a:latin typeface="Segoe UI Semibold" panose="020B0702040204020203" pitchFamily="34" charset="0"/>
                          <a:cs typeface="Segoe UI Semibold" panose="020B0702040204020203" pitchFamily="34" charset="0"/>
                        </a:rPr>
                        <a:t>Optimize</a:t>
                      </a:r>
                    </a:p>
                  </a:txBody>
                  <a:tcPr marL="93260" marR="93260" marT="46630" marB="46630" vert="vert27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112713" marR="0" lvl="0" indent="-112713" algn="l" defTabSz="932472" rtl="0" eaLnBrk="1" fontAlgn="base" latinLnBrk="0" hangingPunct="1">
                        <a:lnSpc>
                          <a:spcPct val="100000"/>
                        </a:lnSpc>
                        <a:spcBef>
                          <a:spcPct val="0"/>
                        </a:spcBef>
                        <a:spcAft>
                          <a:spcPts val="100"/>
                        </a:spcAft>
                        <a:buClrTx/>
                        <a:buSzTx/>
                        <a:buFont typeface="+mj-lt"/>
                        <a:buAutoNum type="arabicPeriod"/>
                        <a:tabLst/>
                        <a:defRPr/>
                      </a:pPr>
                      <a:r>
                        <a:rPr lang="en-US" sz="900" kern="1200" spc="0" noProof="0">
                          <a:solidFill>
                            <a:schemeClr val="accent1"/>
                          </a:solidFill>
                          <a:latin typeface="+mn-lt"/>
                          <a:ea typeface="+mn-ea"/>
                          <a:cs typeface="Segoe UI" pitchFamily="34" charset="0"/>
                        </a:rPr>
                        <a:t>Familiarize yourself with 3</a:t>
                      </a:r>
                      <a:r>
                        <a:rPr lang="en-US" sz="900" kern="1200" spc="0" baseline="30000" noProof="0">
                          <a:solidFill>
                            <a:schemeClr val="accent1"/>
                          </a:solidFill>
                          <a:latin typeface="+mn-lt"/>
                          <a:ea typeface="+mn-ea"/>
                          <a:cs typeface="Segoe UI" pitchFamily="34" charset="0"/>
                        </a:rPr>
                        <a:t>rd</a:t>
                      </a:r>
                      <a:r>
                        <a:rPr lang="en-US" sz="900" kern="1200" spc="0" noProof="0">
                          <a:solidFill>
                            <a:schemeClr val="accent1"/>
                          </a:solidFill>
                          <a:latin typeface="+mn-lt"/>
                          <a:ea typeface="+mn-ea"/>
                          <a:cs typeface="Segoe UI" pitchFamily="34" charset="0"/>
                        </a:rPr>
                        <a:t> party marketplace offers</a:t>
                      </a: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marL="112713" marR="0" lvl="0" indent="-112713" algn="l" defTabSz="932472" rtl="0" eaLnBrk="1" fontAlgn="base" latinLnBrk="0" hangingPunct="1">
                        <a:lnSpc>
                          <a:spcPct val="100000"/>
                        </a:lnSpc>
                        <a:spcBef>
                          <a:spcPct val="0"/>
                        </a:spcBef>
                        <a:spcAft>
                          <a:spcPts val="100"/>
                        </a:spcAft>
                        <a:buClrTx/>
                        <a:buSzTx/>
                        <a:buFont typeface="+mj-lt"/>
                        <a:buAutoNum type="arabicPeriod"/>
                        <a:tabLst/>
                        <a:defRPr/>
                      </a:pPr>
                      <a:r>
                        <a:rPr lang="en-US" sz="900" kern="1200" spc="0" noProof="0">
                          <a:solidFill>
                            <a:schemeClr val="tx2"/>
                          </a:solidFill>
                          <a:latin typeface="+mn-lt"/>
                          <a:ea typeface="+mn-ea"/>
                          <a:cs typeface="Segoe UI" pitchFamily="34" charset="0"/>
                        </a:rPr>
                        <a:t>Learn 3</a:t>
                      </a:r>
                      <a:r>
                        <a:rPr lang="en-US" sz="900" kern="1200" spc="0" baseline="30000" noProof="0">
                          <a:solidFill>
                            <a:schemeClr val="tx2"/>
                          </a:solidFill>
                          <a:latin typeface="+mn-lt"/>
                          <a:ea typeface="+mn-ea"/>
                          <a:cs typeface="Segoe UI" pitchFamily="34" charset="0"/>
                        </a:rPr>
                        <a:t>rd</a:t>
                      </a:r>
                      <a:r>
                        <a:rPr lang="en-US" sz="900" kern="1200" spc="0" noProof="0">
                          <a:solidFill>
                            <a:schemeClr val="tx2"/>
                          </a:solidFill>
                          <a:latin typeface="+mn-lt"/>
                          <a:ea typeface="+mn-ea"/>
                          <a:cs typeface="Segoe UI" pitchFamily="34" charset="0"/>
                        </a:rPr>
                        <a:t> party BCDR Value proposition</a:t>
                      </a:r>
                    </a:p>
                    <a:p>
                      <a:pPr marL="112713" marR="0" lvl="0" indent="-112713" algn="l" defTabSz="932472" rtl="0" eaLnBrk="1" fontAlgn="base" latinLnBrk="0" hangingPunct="1">
                        <a:lnSpc>
                          <a:spcPct val="100000"/>
                        </a:lnSpc>
                        <a:spcBef>
                          <a:spcPct val="0"/>
                        </a:spcBef>
                        <a:spcAft>
                          <a:spcPts val="100"/>
                        </a:spcAft>
                        <a:buClrTx/>
                        <a:buSzTx/>
                        <a:buFont typeface="+mj-lt"/>
                        <a:buAutoNum type="arabicPeriod"/>
                        <a:tabLst/>
                        <a:defRPr/>
                      </a:pPr>
                      <a:r>
                        <a:rPr lang="en-US" sz="900" kern="1200" spc="0" noProof="0">
                          <a:solidFill>
                            <a:schemeClr val="tx2"/>
                          </a:solidFill>
                          <a:latin typeface="+mn-lt"/>
                          <a:ea typeface="+mn-ea"/>
                          <a:cs typeface="Segoe UI" pitchFamily="34" charset="0"/>
                        </a:rPr>
                        <a:t>Co Sell with 3</a:t>
                      </a:r>
                      <a:r>
                        <a:rPr lang="en-US" sz="900" kern="1200" spc="0" baseline="30000" noProof="0">
                          <a:solidFill>
                            <a:schemeClr val="tx2"/>
                          </a:solidFill>
                          <a:latin typeface="+mn-lt"/>
                          <a:ea typeface="+mn-ea"/>
                          <a:cs typeface="Segoe UI" pitchFamily="34" charset="0"/>
                        </a:rPr>
                        <a:t>rd</a:t>
                      </a:r>
                      <a:r>
                        <a:rPr lang="en-US" sz="900" kern="1200" spc="0" noProof="0">
                          <a:solidFill>
                            <a:schemeClr val="tx2"/>
                          </a:solidFill>
                          <a:latin typeface="+mn-lt"/>
                          <a:ea typeface="+mn-ea"/>
                          <a:cs typeface="Segoe UI" pitchFamily="34" charset="0"/>
                        </a:rPr>
                        <a:t> party</a:t>
                      </a:r>
                    </a:p>
                    <a:p>
                      <a:pPr marL="112713" marR="0" lvl="0" indent="-112713" algn="l" defTabSz="932472" rtl="0" eaLnBrk="1" fontAlgn="base" latinLnBrk="0" hangingPunct="1">
                        <a:lnSpc>
                          <a:spcPct val="100000"/>
                        </a:lnSpc>
                        <a:spcBef>
                          <a:spcPct val="0"/>
                        </a:spcBef>
                        <a:spcAft>
                          <a:spcPts val="100"/>
                        </a:spcAft>
                        <a:buClrTx/>
                        <a:buSzTx/>
                        <a:buFont typeface="+mj-lt"/>
                        <a:buAutoNum type="arabicPeriod"/>
                        <a:tabLst/>
                        <a:defRPr/>
                      </a:pPr>
                      <a:endParaRPr lang="en-US" sz="900" kern="1200" spc="0" noProof="0">
                        <a:solidFill>
                          <a:schemeClr val="tx2"/>
                        </a:solidFill>
                        <a:latin typeface="+mn-lt"/>
                        <a:ea typeface="+mn-ea"/>
                        <a:cs typeface="Segoe UI" pitchFamily="34" charset="0"/>
                      </a:endParaRP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marL="0" marR="0" lvl="0" indent="0" algn="l" defTabSz="932472" rtl="0" eaLnBrk="1" fontAlgn="base" latinLnBrk="0" hangingPunct="1">
                        <a:lnSpc>
                          <a:spcPct val="100000"/>
                        </a:lnSpc>
                        <a:spcBef>
                          <a:spcPct val="0"/>
                        </a:spcBef>
                        <a:spcAft>
                          <a:spcPts val="100"/>
                        </a:spcAft>
                        <a:buClrTx/>
                        <a:buSzTx/>
                        <a:buFont typeface="+mj-lt"/>
                        <a:buNone/>
                        <a:tabLst/>
                        <a:defRPr/>
                      </a:pPr>
                      <a:r>
                        <a:rPr lang="en-US" sz="900" kern="1200" spc="0" noProof="0">
                          <a:solidFill>
                            <a:schemeClr val="accent1"/>
                          </a:solidFill>
                          <a:latin typeface="+mn-lt"/>
                          <a:ea typeface="+mn-ea"/>
                          <a:cs typeface="Segoe UI" pitchFamily="34" charset="0"/>
                        </a:rPr>
                        <a:t>1. WIP</a:t>
                      </a:r>
                    </a:p>
                    <a:p>
                      <a:pPr marL="0" marR="0" lvl="0" indent="0" algn="l" defTabSz="932472" rtl="0" eaLnBrk="1" fontAlgn="base" latinLnBrk="0" hangingPunct="1">
                        <a:lnSpc>
                          <a:spcPct val="100000"/>
                        </a:lnSpc>
                        <a:spcBef>
                          <a:spcPct val="0"/>
                        </a:spcBef>
                        <a:spcAft>
                          <a:spcPts val="100"/>
                        </a:spcAft>
                        <a:buClrTx/>
                        <a:buSzTx/>
                        <a:buFont typeface="+mj-lt"/>
                        <a:buNone/>
                        <a:tabLst/>
                        <a:defRPr/>
                      </a:pPr>
                      <a:endParaRPr lang="en-US" sz="900" kern="1200" spc="0" noProof="0">
                        <a:solidFill>
                          <a:schemeClr val="accent1"/>
                        </a:solidFill>
                        <a:latin typeface="+mn-lt"/>
                        <a:ea typeface="+mn-ea"/>
                        <a:cs typeface="Segoe UI" pitchFamily="34" charset="0"/>
                        <a:hlinkClick r:id="rId7" tooltip="Partner Practice Enablement (PPE) Bootcamps">
                          <a:extLst>
                            <a:ext uri="{A12FA001-AC4F-418D-AE19-62706E023703}">
                              <ahyp:hlinkClr xmlns:ahyp="http://schemas.microsoft.com/office/drawing/2018/hyperlinkcolor" val="tx"/>
                            </a:ext>
                          </a:extLst>
                        </a:hlinkClick>
                      </a:endParaRP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3908172808"/>
                  </a:ext>
                </a:extLst>
              </a:tr>
            </a:tbl>
          </a:graphicData>
        </a:graphic>
      </p:graphicFrame>
      <p:sp>
        <p:nvSpPr>
          <p:cNvPr id="8" name="Rectangle 7">
            <a:extLst>
              <a:ext uri="{FF2B5EF4-FFF2-40B4-BE49-F238E27FC236}">
                <a16:creationId xmlns:a16="http://schemas.microsoft.com/office/drawing/2014/main" id="{4803A25A-B970-479B-8696-9A00DF0824FB}"/>
              </a:ext>
            </a:extLst>
          </p:cNvPr>
          <p:cNvSpPr/>
          <p:nvPr/>
        </p:nvSpPr>
        <p:spPr bwMode="auto">
          <a:xfrm>
            <a:off x="2" y="0"/>
            <a:ext cx="2196547" cy="6994525"/>
          </a:xfrm>
          <a:prstGeom prst="rect">
            <a:avLst/>
          </a:prstGeom>
          <a:solidFill>
            <a:srgbClr val="353535">
              <a:lumMod val="20000"/>
              <a:lumOff val="80000"/>
            </a:srgbClr>
          </a:solidFill>
          <a:ln w="9525" cap="flat" cmpd="sng" algn="ctr">
            <a:noFill/>
            <a:prstDash val="solid"/>
            <a:headEnd type="none" w="med" len="med"/>
            <a:tailEnd type="none" w="med" len="med"/>
          </a:ln>
          <a:effectLst/>
        </p:spPr>
        <p:txBody>
          <a:bodyPr rot="0" spcFirstLastPara="0" vertOverflow="overflow" horzOverflow="overflow" vert="horz" wrap="square" lIns="182880" tIns="274320" rIns="91440" bIns="146304" numCol="1" spcCol="0" rtlCol="0" fromWordArt="0" anchor="t" anchorCtr="0" forceAA="0" compatLnSpc="1">
            <a:prstTxWarp prst="textNoShape">
              <a:avLst/>
            </a:prstTxWarp>
            <a:noAutofit/>
          </a:bodyPr>
          <a:lstStyle/>
          <a:p>
            <a:pPr marL="0" marR="0" lvl="0" indent="0" defTabSz="932472" eaLnBrk="1" fontAlgn="base" latinLnBrk="0" hangingPunct="1">
              <a:lnSpc>
                <a:spcPct val="90000"/>
              </a:lnSpc>
              <a:spcBef>
                <a:spcPct val="0"/>
              </a:spcBef>
              <a:spcAft>
                <a:spcPct val="0"/>
              </a:spcAft>
              <a:buClrTx/>
              <a:buSzTx/>
              <a:buFontTx/>
              <a:buNone/>
              <a:tabLst/>
              <a:defRPr/>
            </a:pPr>
            <a:endParaRPr kumimoji="0" lang="en-US" sz="1200" b="0" i="0" u="none" strike="noStrike" kern="0" cap="none" spc="0" normalizeH="0" baseline="0" noProof="0" err="1">
              <a:ln>
                <a:noFill/>
              </a:ln>
              <a:solidFill>
                <a:srgbClr val="FFFFFF"/>
              </a:solidFill>
              <a:effectLst/>
              <a:uLnTx/>
              <a:uFillTx/>
              <a:latin typeface="Segoe UI Semibold" panose="020B0702040204020203" pitchFamily="34" charset="0"/>
              <a:ea typeface="Segoe UI" pitchFamily="34" charset="0"/>
              <a:cs typeface="Segoe UI Semibold" panose="020B0702040204020203" pitchFamily="34" charset="0"/>
            </a:endParaRPr>
          </a:p>
        </p:txBody>
      </p:sp>
      <p:sp>
        <p:nvSpPr>
          <p:cNvPr id="9" name="Rectangle 8">
            <a:extLst>
              <a:ext uri="{FF2B5EF4-FFF2-40B4-BE49-F238E27FC236}">
                <a16:creationId xmlns:a16="http://schemas.microsoft.com/office/drawing/2014/main" id="{F9E7C446-E84E-419F-BE72-6D5CB9530157}"/>
              </a:ext>
            </a:extLst>
          </p:cNvPr>
          <p:cNvSpPr/>
          <p:nvPr/>
        </p:nvSpPr>
        <p:spPr bwMode="auto">
          <a:xfrm>
            <a:off x="91441" y="136940"/>
            <a:ext cx="2105106" cy="479424"/>
          </a:xfrm>
          <a:prstGeom prst="rect">
            <a:avLst/>
          </a:prstGeom>
          <a:noFill/>
          <a:ln w="9525" cap="flat" cmpd="sng" algn="ctr">
            <a:noFill/>
            <a:prstDash val="solid"/>
            <a:headEnd type="none" w="med" len="med"/>
            <a:tailEnd type="none" w="med" len="med"/>
          </a:ln>
          <a:effectLst/>
        </p:spPr>
        <p:txBody>
          <a:bodyPr rot="0" spcFirstLastPara="0" vertOverflow="overflow" horzOverflow="overflow" vert="horz" wrap="square" lIns="91440" tIns="45720" rIns="91440" bIns="91440" numCol="1" spcCol="0" rtlCol="0" fromWordArt="0" anchor="b" anchorCtr="0" forceAA="0" compatLnSpc="1">
            <a:prstTxWarp prst="textNoShape">
              <a:avLst/>
            </a:prstTxWarp>
            <a:noAutofit/>
          </a:bodyPr>
          <a:lstStyle/>
          <a:p>
            <a:pPr defTabSz="932472" fontAlgn="base">
              <a:lnSpc>
                <a:spcPct val="90000"/>
              </a:lnSpc>
              <a:spcBef>
                <a:spcPct val="0"/>
              </a:spcBef>
              <a:spcAft>
                <a:spcPct val="0"/>
              </a:spcAft>
              <a:defRPr/>
            </a:pPr>
            <a:r>
              <a:rPr lang="en-US" sz="1050" kern="0">
                <a:solidFill>
                  <a:srgbClr val="353535"/>
                </a:solidFill>
                <a:latin typeface="Segoe UI Semibold" panose="020B0702040204020203" pitchFamily="34" charset="0"/>
                <a:ea typeface="Segoe UI" pitchFamily="34" charset="0"/>
                <a:cs typeface="Segoe UI Semibold" panose="020B0702040204020203" pitchFamily="34" charset="0"/>
              </a:rPr>
              <a:t>PLAY-IN-A-BOX NAVIGATION</a:t>
            </a:r>
          </a:p>
        </p:txBody>
      </p:sp>
      <p:sp>
        <p:nvSpPr>
          <p:cNvPr id="10" name="Rectangle 9">
            <a:hlinkClick r:id="rId8" action="ppaction://hlinksldjump"/>
            <a:extLst>
              <a:ext uri="{FF2B5EF4-FFF2-40B4-BE49-F238E27FC236}">
                <a16:creationId xmlns:a16="http://schemas.microsoft.com/office/drawing/2014/main" id="{9E65B091-EEEE-4541-A6FC-D7483CAC9E5D}"/>
              </a:ext>
            </a:extLst>
          </p:cNvPr>
          <p:cNvSpPr/>
          <p:nvPr/>
        </p:nvSpPr>
        <p:spPr bwMode="auto">
          <a:xfrm>
            <a:off x="0" y="630241"/>
            <a:ext cx="2065018" cy="274001"/>
          </a:xfrm>
          <a:prstGeom prst="rect">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pPr defTabSz="914102" fontAlgn="base">
              <a:lnSpc>
                <a:spcPct val="90000"/>
              </a:lnSpc>
              <a:spcBef>
                <a:spcPct val="0"/>
              </a:spcBef>
              <a:spcAft>
                <a:spcPct val="0"/>
              </a:spcAft>
              <a:defRPr/>
            </a:pPr>
            <a:r>
              <a:rPr lang="en-US" sz="1000" kern="0">
                <a:solidFill>
                  <a:srgbClr val="353535"/>
                </a:solidFill>
                <a:latin typeface="Segoe UI Semibold" panose="020B0702040204020203" pitchFamily="34" charset="0"/>
                <a:cs typeface="Segoe UI Semibold" panose="020B0702040204020203" pitchFamily="34" charset="0"/>
              </a:rPr>
              <a:t>Overview</a:t>
            </a:r>
          </a:p>
        </p:txBody>
      </p:sp>
      <p:sp>
        <p:nvSpPr>
          <p:cNvPr id="11" name="Rectangle 10">
            <a:hlinkClick r:id="rId9" action="ppaction://hlinksldjump"/>
            <a:extLst>
              <a:ext uri="{FF2B5EF4-FFF2-40B4-BE49-F238E27FC236}">
                <a16:creationId xmlns:a16="http://schemas.microsoft.com/office/drawing/2014/main" id="{AEFEA0A6-1162-4BB8-9A0B-E76AE46C2F35}"/>
              </a:ext>
            </a:extLst>
          </p:cNvPr>
          <p:cNvSpPr/>
          <p:nvPr/>
        </p:nvSpPr>
        <p:spPr>
          <a:xfrm>
            <a:off x="2" y="932637"/>
            <a:ext cx="2196547" cy="182880"/>
          </a:xfrm>
          <a:prstGeom prst="rect">
            <a:avLst/>
          </a:prstGeom>
          <a:noFill/>
          <a:ln w="10795" cap="flat" cmpd="sng" algn="ctr">
            <a:noFill/>
            <a:prstDash val="solid"/>
          </a:ln>
          <a:effectLst/>
        </p:spPr>
        <p:txBody>
          <a:bodyPr spcFirstLastPara="0" vert="horz" wrap="square" lIns="182880" tIns="45720" rIns="91440" bIns="45720" numCol="1" spcCol="1270" anchor="ctr" anchorCtr="0">
            <a:noAutofit/>
          </a:bodyPr>
          <a:lstStyle/>
          <a:p>
            <a:pPr defTabSz="932472" fontAlgn="base">
              <a:spcBef>
                <a:spcPts val="400"/>
              </a:spcBef>
              <a:spcAft>
                <a:spcPct val="0"/>
              </a:spcAft>
            </a:pPr>
            <a:r>
              <a:rPr lang="en-US" sz="900" kern="0">
                <a:solidFill>
                  <a:srgbClr val="353535"/>
                </a:solidFill>
                <a:cs typeface="Segoe UI Semibold" panose="020B0702040204020203" pitchFamily="34" charset="0"/>
              </a:rPr>
              <a:t>Definitions </a:t>
            </a:r>
          </a:p>
        </p:txBody>
      </p:sp>
      <p:sp>
        <p:nvSpPr>
          <p:cNvPr id="12" name="Rectangle 11">
            <a:hlinkClick r:id="rId10" action="ppaction://hlinksldjump"/>
            <a:extLst>
              <a:ext uri="{FF2B5EF4-FFF2-40B4-BE49-F238E27FC236}">
                <a16:creationId xmlns:a16="http://schemas.microsoft.com/office/drawing/2014/main" id="{AE810930-5F66-45B3-A599-6073B667F8C1}"/>
              </a:ext>
            </a:extLst>
          </p:cNvPr>
          <p:cNvSpPr/>
          <p:nvPr/>
        </p:nvSpPr>
        <p:spPr>
          <a:xfrm>
            <a:off x="2" y="1138671"/>
            <a:ext cx="2196547" cy="182880"/>
          </a:xfrm>
          <a:prstGeom prst="rect">
            <a:avLst/>
          </a:prstGeom>
          <a:noFill/>
          <a:ln w="10795" cap="flat" cmpd="sng" algn="ctr">
            <a:noFill/>
            <a:prstDash val="solid"/>
          </a:ln>
          <a:effectLst/>
        </p:spPr>
        <p:txBody>
          <a:bodyPr spcFirstLastPara="0" vert="horz" wrap="square" lIns="182880" tIns="45720" rIns="91440" bIns="45720" numCol="1" spcCol="1270" anchor="ctr" anchorCtr="0">
            <a:noAutofit/>
          </a:bodyPr>
          <a:lstStyle/>
          <a:p>
            <a:pPr defTabSz="932472" fontAlgn="base">
              <a:spcBef>
                <a:spcPts val="400"/>
              </a:spcBef>
              <a:spcAft>
                <a:spcPct val="0"/>
              </a:spcAft>
            </a:pPr>
            <a:r>
              <a:rPr lang="en-US" sz="900" kern="0">
                <a:solidFill>
                  <a:srgbClr val="353535"/>
                </a:solidFill>
                <a:cs typeface="Segoe UI Semibold" panose="020B0702040204020203" pitchFamily="34" charset="0"/>
              </a:rPr>
              <a:t>Building SMB Plays</a:t>
            </a:r>
          </a:p>
        </p:txBody>
      </p:sp>
      <p:sp>
        <p:nvSpPr>
          <p:cNvPr id="13" name="Rectangle 12">
            <a:hlinkClick r:id="rId10" action="ppaction://hlinksldjump"/>
            <a:extLst>
              <a:ext uri="{FF2B5EF4-FFF2-40B4-BE49-F238E27FC236}">
                <a16:creationId xmlns:a16="http://schemas.microsoft.com/office/drawing/2014/main" id="{2B8D567F-6B09-4236-BC7B-D681E3419F75}"/>
              </a:ext>
            </a:extLst>
          </p:cNvPr>
          <p:cNvSpPr/>
          <p:nvPr/>
        </p:nvSpPr>
        <p:spPr bwMode="auto">
          <a:xfrm>
            <a:off x="2" y="1637110"/>
            <a:ext cx="2024424" cy="268615"/>
          </a:xfrm>
          <a:prstGeom prst="rect">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179285" tIns="44821" rIns="89642" bIns="44821" numCol="1" spcCol="0" rtlCol="0" fromWordArt="0" anchor="ctr" anchorCtr="0" forceAA="0" compatLnSpc="1">
            <a:prstTxWarp prst="textNoShape">
              <a:avLst/>
            </a:prstTxWarp>
            <a:noAutofit/>
          </a:bodyPr>
          <a:lstStyle/>
          <a:p>
            <a:pPr defTabSz="914102" fontAlgn="base">
              <a:lnSpc>
                <a:spcPct val="90000"/>
              </a:lnSpc>
              <a:spcBef>
                <a:spcPct val="0"/>
              </a:spcBef>
              <a:spcAft>
                <a:spcPct val="0"/>
              </a:spcAft>
              <a:defRPr/>
            </a:pPr>
            <a:r>
              <a:rPr lang="en-US" sz="1000" kern="0">
                <a:solidFill>
                  <a:srgbClr val="353535"/>
                </a:solidFill>
                <a:latin typeface="Segoe UI Semibold" panose="020B0702040204020203" pitchFamily="34" charset="0"/>
                <a:ea typeface="Segoe UI" pitchFamily="34" charset="0"/>
                <a:cs typeface="Segoe UI Semibold" panose="020B0702040204020203" pitchFamily="34" charset="0"/>
              </a:rPr>
              <a:t>Play-in-the-Box</a:t>
            </a:r>
          </a:p>
        </p:txBody>
      </p:sp>
      <p:sp>
        <p:nvSpPr>
          <p:cNvPr id="17" name="Rectangle 16">
            <a:extLst>
              <a:ext uri="{FF2B5EF4-FFF2-40B4-BE49-F238E27FC236}">
                <a16:creationId xmlns:a16="http://schemas.microsoft.com/office/drawing/2014/main" id="{F2CE7D99-6106-427C-B882-70253E76F471}"/>
              </a:ext>
            </a:extLst>
          </p:cNvPr>
          <p:cNvSpPr/>
          <p:nvPr/>
        </p:nvSpPr>
        <p:spPr bwMode="auto">
          <a:xfrm>
            <a:off x="0" y="0"/>
            <a:ext cx="91440" cy="6994525"/>
          </a:xfrm>
          <a:prstGeom prst="rect">
            <a:avLst/>
          </a:prstGeom>
          <a:solidFill>
            <a:srgbClr val="353535"/>
          </a:solidFill>
          <a:ln w="9525" cap="flat" cmpd="sng" algn="ctr">
            <a:noFill/>
            <a:prstDash val="solid"/>
            <a:headEnd type="none" w="med" len="med"/>
            <a:tailEnd type="none" w="med" len="med"/>
          </a:ln>
          <a:effectLst/>
        </p:spPr>
        <p:txBody>
          <a:bodyPr rot="0" spcFirstLastPara="0" vertOverflow="overflow" horzOverflow="overflow" vert="horz" wrap="square" lIns="182880" tIns="274320" rIns="91440" bIns="146304"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defRPr/>
            </a:pPr>
            <a:endParaRPr lang="en-US" sz="1200" kern="0" err="1">
              <a:solidFill>
                <a:srgbClr val="FFFFFF"/>
              </a:solidFill>
              <a:latin typeface="Segoe UI Semibold" panose="020B0702040204020203" pitchFamily="34" charset="0"/>
              <a:ea typeface="Segoe UI" pitchFamily="34" charset="0"/>
              <a:cs typeface="Segoe UI Semibold" panose="020B0702040204020203" pitchFamily="34" charset="0"/>
            </a:endParaRPr>
          </a:p>
        </p:txBody>
      </p:sp>
      <p:sp>
        <p:nvSpPr>
          <p:cNvPr id="20" name="Rectangle 19">
            <a:hlinkClick r:id="rId11" action="ppaction://hlinksldjump"/>
            <a:extLst>
              <a:ext uri="{FF2B5EF4-FFF2-40B4-BE49-F238E27FC236}">
                <a16:creationId xmlns:a16="http://schemas.microsoft.com/office/drawing/2014/main" id="{B562FA87-B17C-41BE-A67A-AAABE9DE8626}"/>
              </a:ext>
            </a:extLst>
          </p:cNvPr>
          <p:cNvSpPr/>
          <p:nvPr/>
        </p:nvSpPr>
        <p:spPr>
          <a:xfrm>
            <a:off x="3" y="1947259"/>
            <a:ext cx="2153367" cy="179285"/>
          </a:xfrm>
          <a:prstGeom prst="rect">
            <a:avLst/>
          </a:pr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9285" tIns="0" rIns="89642" bIns="0" numCol="1" spcCol="1270" anchor="ctr" anchorCtr="0">
            <a:noAutofit/>
          </a:bodyPr>
          <a:lstStyle/>
          <a:p>
            <a:pPr defTabSz="914102" fontAlgn="base">
              <a:spcBef>
                <a:spcPts val="392"/>
              </a:spcBef>
              <a:spcAft>
                <a:spcPct val="0"/>
              </a:spcAft>
            </a:pPr>
            <a:r>
              <a:rPr lang="en-US" sz="900" kern="0">
                <a:solidFill>
                  <a:srgbClr val="353535"/>
                </a:solidFill>
                <a:cs typeface="Segoe UI Semibold" panose="020B0702040204020203" pitchFamily="34" charset="0"/>
              </a:rPr>
              <a:t>BCDR</a:t>
            </a:r>
            <a:endParaRPr lang="en-US" sz="900" kern="0">
              <a:solidFill>
                <a:srgbClr val="353535"/>
              </a:solidFill>
              <a:latin typeface="Segoe UI Semilight"/>
              <a:cs typeface="Segoe UI Semibold" panose="020B0702040204020203" pitchFamily="34" charset="0"/>
            </a:endParaRPr>
          </a:p>
        </p:txBody>
      </p:sp>
      <p:sp>
        <p:nvSpPr>
          <p:cNvPr id="21" name="Isosceles Triangle 20">
            <a:hlinkClick r:id="rId12" action="ppaction://hlinksldjump"/>
            <a:extLst>
              <a:ext uri="{FF2B5EF4-FFF2-40B4-BE49-F238E27FC236}">
                <a16:creationId xmlns:a16="http://schemas.microsoft.com/office/drawing/2014/main" id="{5208D902-34BF-4256-A649-69EF9C29C275}"/>
              </a:ext>
            </a:extLst>
          </p:cNvPr>
          <p:cNvSpPr/>
          <p:nvPr/>
        </p:nvSpPr>
        <p:spPr bwMode="auto">
          <a:xfrm rot="10800000">
            <a:off x="1831751" y="731861"/>
            <a:ext cx="147543" cy="70761"/>
          </a:xfrm>
          <a:prstGeom prst="triangle">
            <a:avLst/>
          </a:prstGeom>
          <a:solidFill>
            <a:srgbClr val="353535"/>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2000" kern="0" err="1">
              <a:solidFill>
                <a:srgbClr val="353535"/>
              </a:solidFill>
              <a:ea typeface="Segoe UI" pitchFamily="34" charset="0"/>
              <a:cs typeface="Segoe UI" pitchFamily="34" charset="0"/>
            </a:endParaRPr>
          </a:p>
        </p:txBody>
      </p:sp>
      <p:sp>
        <p:nvSpPr>
          <p:cNvPr id="22" name="Isosceles Triangle 21">
            <a:hlinkClick r:id="rId12" action="ppaction://hlinksldjump"/>
            <a:extLst>
              <a:ext uri="{FF2B5EF4-FFF2-40B4-BE49-F238E27FC236}">
                <a16:creationId xmlns:a16="http://schemas.microsoft.com/office/drawing/2014/main" id="{7B0F157A-A53E-4683-AF84-99D362020CE2}"/>
              </a:ext>
            </a:extLst>
          </p:cNvPr>
          <p:cNvSpPr/>
          <p:nvPr/>
        </p:nvSpPr>
        <p:spPr bwMode="auto">
          <a:xfrm rot="10800000">
            <a:off x="1831751" y="1736036"/>
            <a:ext cx="147543" cy="70761"/>
          </a:xfrm>
          <a:prstGeom prst="triangle">
            <a:avLst/>
          </a:prstGeom>
          <a:solidFill>
            <a:srgbClr val="353535"/>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defRPr/>
            </a:pPr>
            <a:endParaRPr lang="en-US" sz="2000" kern="0" err="1">
              <a:solidFill>
                <a:srgbClr val="353535"/>
              </a:solidFill>
              <a:ea typeface="Segoe UI" pitchFamily="34" charset="0"/>
              <a:cs typeface="Segoe UI" pitchFamily="34" charset="0"/>
            </a:endParaRPr>
          </a:p>
        </p:txBody>
      </p:sp>
      <p:sp>
        <p:nvSpPr>
          <p:cNvPr id="24" name="Rectangle 23">
            <a:hlinkClick r:id="rId12" action="ppaction://hlinksldjump"/>
            <a:extLst>
              <a:ext uri="{FF2B5EF4-FFF2-40B4-BE49-F238E27FC236}">
                <a16:creationId xmlns:a16="http://schemas.microsoft.com/office/drawing/2014/main" id="{56E14B34-EA55-46CC-8F2E-EFB448F88681}"/>
              </a:ext>
            </a:extLst>
          </p:cNvPr>
          <p:cNvSpPr/>
          <p:nvPr/>
        </p:nvSpPr>
        <p:spPr>
          <a:xfrm>
            <a:off x="-5080" y="1344705"/>
            <a:ext cx="2196547" cy="182880"/>
          </a:xfrm>
          <a:prstGeom prst="rect">
            <a:avLst/>
          </a:prstGeom>
          <a:noFill/>
          <a:ln w="10795" cap="flat" cmpd="sng" algn="ctr">
            <a:noFill/>
            <a:prstDash val="solid"/>
          </a:ln>
          <a:effectLst/>
        </p:spPr>
        <p:txBody>
          <a:bodyPr spcFirstLastPara="0" vert="horz" wrap="square" lIns="182880" tIns="45720" rIns="91440" bIns="45720" numCol="1" spcCol="1270" anchor="ctr" anchorCtr="0">
            <a:noAutofit/>
          </a:bodyPr>
          <a:lstStyle/>
          <a:p>
            <a:pPr defTabSz="932472" fontAlgn="base">
              <a:spcBef>
                <a:spcPts val="400"/>
              </a:spcBef>
              <a:spcAft>
                <a:spcPct val="0"/>
              </a:spcAft>
            </a:pPr>
            <a:r>
              <a:rPr lang="en-US" sz="900" kern="0">
                <a:solidFill>
                  <a:srgbClr val="353535"/>
                </a:solidFill>
                <a:cs typeface="Segoe UI Semibold" panose="020B0702040204020203" pitchFamily="34" charset="0"/>
              </a:rPr>
              <a:t>SMB Plays by Solution</a:t>
            </a:r>
          </a:p>
        </p:txBody>
      </p:sp>
      <p:sp>
        <p:nvSpPr>
          <p:cNvPr id="34" name="Rectangle 33">
            <a:hlinkClick r:id="rId13" action="ppaction://hlinksldjump"/>
            <a:extLst>
              <a:ext uri="{FF2B5EF4-FFF2-40B4-BE49-F238E27FC236}">
                <a16:creationId xmlns:a16="http://schemas.microsoft.com/office/drawing/2014/main" id="{8C8A2E1E-7257-CB43-B67A-3E0362FBDAFC}"/>
              </a:ext>
            </a:extLst>
          </p:cNvPr>
          <p:cNvSpPr/>
          <p:nvPr/>
        </p:nvSpPr>
        <p:spPr>
          <a:xfrm>
            <a:off x="2" y="2121316"/>
            <a:ext cx="2196547" cy="137160"/>
          </a:xfrm>
          <a:prstGeom prst="rect">
            <a:avLst/>
          </a:prstGeom>
          <a:noFill/>
          <a:ln w="10795" cap="flat" cmpd="sng" algn="ctr">
            <a:noFill/>
            <a:prstDash val="solid"/>
          </a:ln>
          <a:effectLst/>
        </p:spPr>
        <p:txBody>
          <a:bodyPr spcFirstLastPara="0" vert="horz" wrap="square" lIns="182880" tIns="45720" rIns="91440" bIns="45720" numCol="1" spcCol="1270" anchor="ctr" anchorCtr="0">
            <a:noAutofit/>
          </a:bodyPr>
          <a:lstStyle/>
          <a:p>
            <a:pPr marL="76200" defTabSz="932472" fontAlgn="base">
              <a:spcBef>
                <a:spcPts val="400"/>
              </a:spcBef>
              <a:spcAft>
                <a:spcPts val="200"/>
              </a:spcAft>
            </a:pPr>
            <a:r>
              <a:rPr lang="en-US" sz="900" kern="0">
                <a:cs typeface="Segoe UI Semibold" panose="020B0702040204020203" pitchFamily="34" charset="0"/>
              </a:rPr>
              <a:t>1. Value Proposition</a:t>
            </a:r>
          </a:p>
        </p:txBody>
      </p:sp>
      <p:sp>
        <p:nvSpPr>
          <p:cNvPr id="35" name="Rectangle 34">
            <a:hlinkClick r:id="rId11" action="ppaction://hlinksldjump"/>
            <a:extLst>
              <a:ext uri="{FF2B5EF4-FFF2-40B4-BE49-F238E27FC236}">
                <a16:creationId xmlns:a16="http://schemas.microsoft.com/office/drawing/2014/main" id="{7118B1A7-38D1-874B-A789-BEA6EB1F7AD2}"/>
              </a:ext>
            </a:extLst>
          </p:cNvPr>
          <p:cNvSpPr/>
          <p:nvPr/>
        </p:nvSpPr>
        <p:spPr>
          <a:xfrm>
            <a:off x="2" y="2287973"/>
            <a:ext cx="2196547" cy="137160"/>
          </a:xfrm>
          <a:prstGeom prst="rect">
            <a:avLst/>
          </a:prstGeom>
          <a:noFill/>
          <a:ln w="10795" cap="flat" cmpd="sng" algn="ctr">
            <a:noFill/>
            <a:prstDash val="solid"/>
          </a:ln>
          <a:effectLst/>
        </p:spPr>
        <p:txBody>
          <a:bodyPr spcFirstLastPara="0" vert="horz" wrap="square" lIns="182880" tIns="45720" rIns="91440" bIns="45720" numCol="1" spcCol="1270" anchor="ctr" anchorCtr="0">
            <a:noAutofit/>
          </a:bodyPr>
          <a:lstStyle/>
          <a:p>
            <a:pPr marL="76200" defTabSz="932472" fontAlgn="base">
              <a:spcAft>
                <a:spcPts val="200"/>
              </a:spcAft>
            </a:pPr>
            <a:r>
              <a:rPr lang="en-US" sz="900" kern="0">
                <a:cs typeface="Segoe UI Semibold" panose="020B0702040204020203" pitchFamily="34" charset="0"/>
              </a:rPr>
              <a:t>2. Target Scenarios</a:t>
            </a:r>
          </a:p>
        </p:txBody>
      </p:sp>
      <p:sp>
        <p:nvSpPr>
          <p:cNvPr id="36" name="Rectangle 35">
            <a:hlinkClick r:id="" action="ppaction://noaction"/>
            <a:extLst>
              <a:ext uri="{FF2B5EF4-FFF2-40B4-BE49-F238E27FC236}">
                <a16:creationId xmlns:a16="http://schemas.microsoft.com/office/drawing/2014/main" id="{0BAE8A18-3BF7-5341-ABF9-1B0FCC776531}"/>
              </a:ext>
            </a:extLst>
          </p:cNvPr>
          <p:cNvSpPr/>
          <p:nvPr/>
        </p:nvSpPr>
        <p:spPr>
          <a:xfrm>
            <a:off x="2" y="2454630"/>
            <a:ext cx="2196547" cy="137160"/>
          </a:xfrm>
          <a:prstGeom prst="rect">
            <a:avLst/>
          </a:prstGeom>
          <a:noFill/>
          <a:ln w="10795" cap="flat" cmpd="sng" algn="ctr">
            <a:noFill/>
            <a:prstDash val="solid"/>
          </a:ln>
          <a:effectLst/>
        </p:spPr>
        <p:txBody>
          <a:bodyPr spcFirstLastPara="0" vert="horz" wrap="square" lIns="182880" tIns="45720" rIns="91440" bIns="45720" numCol="1" spcCol="1270" anchor="ctr" anchorCtr="0">
            <a:noAutofit/>
          </a:bodyPr>
          <a:lstStyle/>
          <a:p>
            <a:pPr marL="76200" defTabSz="932472" fontAlgn="base">
              <a:spcAft>
                <a:spcPts val="200"/>
              </a:spcAft>
            </a:pPr>
            <a:r>
              <a:rPr lang="en-US" sz="900" kern="0">
                <a:cs typeface="Segoe UI Semibold" panose="020B0702040204020203" pitchFamily="34" charset="0"/>
              </a:rPr>
              <a:t>3. Incentive/Offer/CTAs</a:t>
            </a:r>
          </a:p>
        </p:txBody>
      </p:sp>
      <p:sp>
        <p:nvSpPr>
          <p:cNvPr id="37" name="Rectangle 36">
            <a:hlinkClick r:id="rId14" action="ppaction://hlinksldjump"/>
            <a:extLst>
              <a:ext uri="{FF2B5EF4-FFF2-40B4-BE49-F238E27FC236}">
                <a16:creationId xmlns:a16="http://schemas.microsoft.com/office/drawing/2014/main" id="{EC36F14F-2C58-D745-B133-75CA083ED691}"/>
              </a:ext>
            </a:extLst>
          </p:cNvPr>
          <p:cNvSpPr/>
          <p:nvPr/>
        </p:nvSpPr>
        <p:spPr>
          <a:xfrm>
            <a:off x="2" y="2621287"/>
            <a:ext cx="2196547" cy="137160"/>
          </a:xfrm>
          <a:prstGeom prst="rect">
            <a:avLst/>
          </a:prstGeom>
          <a:noFill/>
          <a:ln w="10795" cap="flat" cmpd="sng" algn="ctr">
            <a:noFill/>
            <a:prstDash val="solid"/>
          </a:ln>
          <a:effectLst/>
        </p:spPr>
        <p:txBody>
          <a:bodyPr spcFirstLastPara="0" vert="horz" wrap="square" lIns="182880" tIns="45720" rIns="91440" bIns="45720" numCol="1" spcCol="1270" anchor="ctr" anchorCtr="0">
            <a:noAutofit/>
          </a:bodyPr>
          <a:lstStyle/>
          <a:p>
            <a:pPr marL="76200" defTabSz="932472" fontAlgn="base">
              <a:spcAft>
                <a:spcPts val="200"/>
              </a:spcAft>
            </a:pPr>
            <a:r>
              <a:rPr lang="en-US" sz="900" kern="0">
                <a:cs typeface="Segoe UI Semibold" panose="020B0702040204020203" pitchFamily="34" charset="0"/>
              </a:rPr>
              <a:t>4. Sales &amp; Marketing Assets</a:t>
            </a:r>
          </a:p>
        </p:txBody>
      </p:sp>
      <p:sp>
        <p:nvSpPr>
          <p:cNvPr id="38" name="Rectangle 37">
            <a:hlinkClick r:id="" action="ppaction://noaction"/>
            <a:extLst>
              <a:ext uri="{FF2B5EF4-FFF2-40B4-BE49-F238E27FC236}">
                <a16:creationId xmlns:a16="http://schemas.microsoft.com/office/drawing/2014/main" id="{282A1781-7F4D-4C4A-BFEC-4BE51113B023}"/>
              </a:ext>
            </a:extLst>
          </p:cNvPr>
          <p:cNvSpPr/>
          <p:nvPr/>
        </p:nvSpPr>
        <p:spPr>
          <a:xfrm>
            <a:off x="2" y="2787944"/>
            <a:ext cx="2196547" cy="137160"/>
          </a:xfrm>
          <a:prstGeom prst="rect">
            <a:avLst/>
          </a:prstGeom>
          <a:noFill/>
          <a:ln w="10795" cap="flat" cmpd="sng" algn="ctr">
            <a:noFill/>
            <a:prstDash val="solid"/>
          </a:ln>
          <a:effectLst/>
        </p:spPr>
        <p:txBody>
          <a:bodyPr spcFirstLastPara="0" vert="horz" wrap="square" lIns="182880" tIns="45720" rIns="91440" bIns="45720" numCol="1" spcCol="1270" anchor="ctr" anchorCtr="0">
            <a:noAutofit/>
          </a:bodyPr>
          <a:lstStyle/>
          <a:p>
            <a:pPr marL="76200" defTabSz="932472" fontAlgn="base">
              <a:spcAft>
                <a:spcPts val="200"/>
              </a:spcAft>
            </a:pPr>
            <a:r>
              <a:rPr lang="en-US" sz="900" kern="0">
                <a:cs typeface="Segoe UI Semibold" panose="020B0702040204020203" pitchFamily="34" charset="0"/>
              </a:rPr>
              <a:t>5. Probing questions</a:t>
            </a:r>
          </a:p>
        </p:txBody>
      </p:sp>
      <p:sp>
        <p:nvSpPr>
          <p:cNvPr id="39" name="Rectangle 38">
            <a:hlinkClick r:id="" action="ppaction://noaction"/>
            <a:extLst>
              <a:ext uri="{FF2B5EF4-FFF2-40B4-BE49-F238E27FC236}">
                <a16:creationId xmlns:a16="http://schemas.microsoft.com/office/drawing/2014/main" id="{50EB28C7-7400-7D42-AF37-EF2A523CAEAE}"/>
              </a:ext>
            </a:extLst>
          </p:cNvPr>
          <p:cNvSpPr/>
          <p:nvPr/>
        </p:nvSpPr>
        <p:spPr>
          <a:xfrm>
            <a:off x="2" y="2954600"/>
            <a:ext cx="2196547" cy="137160"/>
          </a:xfrm>
          <a:prstGeom prst="rect">
            <a:avLst/>
          </a:prstGeom>
          <a:noFill/>
          <a:ln w="10795" cap="flat" cmpd="sng" algn="ctr">
            <a:noFill/>
            <a:prstDash val="solid"/>
          </a:ln>
          <a:effectLst/>
        </p:spPr>
        <p:txBody>
          <a:bodyPr spcFirstLastPara="0" vert="horz" wrap="square" lIns="182880" tIns="45720" rIns="91440" bIns="45720" numCol="1" spcCol="1270" anchor="ctr" anchorCtr="0">
            <a:noAutofit/>
          </a:bodyPr>
          <a:lstStyle/>
          <a:p>
            <a:pPr marL="76200" defTabSz="932472" fontAlgn="base">
              <a:spcAft>
                <a:spcPts val="200"/>
              </a:spcAft>
            </a:pPr>
            <a:r>
              <a:rPr lang="en-US" sz="1000" kern="0">
                <a:solidFill>
                  <a:schemeClr val="accent1"/>
                </a:solidFill>
                <a:latin typeface="Segoe UI Semibold" panose="020B0702040204020203" pitchFamily="34" charset="0"/>
                <a:cs typeface="Segoe UI Semibold" panose="020B0702040204020203" pitchFamily="34" charset="0"/>
              </a:rPr>
              <a:t>6. Enablement</a:t>
            </a:r>
          </a:p>
        </p:txBody>
      </p:sp>
      <p:grpSp>
        <p:nvGrpSpPr>
          <p:cNvPr id="23" name="Group 22">
            <a:extLst>
              <a:ext uri="{FF2B5EF4-FFF2-40B4-BE49-F238E27FC236}">
                <a16:creationId xmlns:a16="http://schemas.microsoft.com/office/drawing/2014/main" id="{00FE45DD-B7F5-4DAA-B216-31F32D4D22CA}"/>
              </a:ext>
            </a:extLst>
          </p:cNvPr>
          <p:cNvGrpSpPr/>
          <p:nvPr/>
        </p:nvGrpSpPr>
        <p:grpSpPr>
          <a:xfrm>
            <a:off x="13574" y="5919357"/>
            <a:ext cx="2182973" cy="725740"/>
            <a:chOff x="-3478" y="6262664"/>
            <a:chExt cx="2207104" cy="725740"/>
          </a:xfrm>
        </p:grpSpPr>
        <p:sp>
          <p:nvSpPr>
            <p:cNvPr id="25" name="Rectangle 24">
              <a:extLst>
                <a:ext uri="{FF2B5EF4-FFF2-40B4-BE49-F238E27FC236}">
                  <a16:creationId xmlns:a16="http://schemas.microsoft.com/office/drawing/2014/main" id="{88D6A035-B7B5-4596-8200-69E5859CB74E}"/>
                </a:ext>
              </a:extLst>
            </p:cNvPr>
            <p:cNvSpPr/>
            <p:nvPr/>
          </p:nvSpPr>
          <p:spPr bwMode="auto">
            <a:xfrm>
              <a:off x="71164" y="6262664"/>
              <a:ext cx="2132462" cy="72574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sv-SE" sz="2400" err="1">
                <a:gradFill>
                  <a:gsLst>
                    <a:gs pos="0">
                      <a:srgbClr val="FFFFFF"/>
                    </a:gs>
                    <a:gs pos="100000">
                      <a:srgbClr val="FFFFFF"/>
                    </a:gs>
                  </a:gsLst>
                  <a:lin ang="5400000" scaled="0"/>
                </a:gradFill>
                <a:ea typeface="Segoe UI" pitchFamily="34" charset="0"/>
                <a:cs typeface="Segoe UI" pitchFamily="34" charset="0"/>
              </a:endParaRPr>
            </a:p>
          </p:txBody>
        </p:sp>
        <p:pic>
          <p:nvPicPr>
            <p:cNvPr id="26" name="Picture 25">
              <a:extLst>
                <a:ext uri="{FF2B5EF4-FFF2-40B4-BE49-F238E27FC236}">
                  <a16:creationId xmlns:a16="http://schemas.microsoft.com/office/drawing/2014/main" id="{D07217A6-85EC-4599-AF00-08E65961107B}"/>
                </a:ext>
              </a:extLst>
            </p:cNvPr>
            <p:cNvPicPr>
              <a:picLocks noChangeAspect="1"/>
            </p:cNvPicPr>
            <p:nvPr/>
          </p:nvPicPr>
          <p:blipFill>
            <a:blip r:embed="rId15"/>
            <a:stretch>
              <a:fillRect/>
            </a:stretch>
          </p:blipFill>
          <p:spPr>
            <a:xfrm>
              <a:off x="-3478" y="6408359"/>
              <a:ext cx="2068496" cy="440907"/>
            </a:xfrm>
            <a:prstGeom prst="rect">
              <a:avLst/>
            </a:prstGeom>
          </p:spPr>
        </p:pic>
      </p:grpSp>
    </p:spTree>
    <p:extLst>
      <p:ext uri="{BB962C8B-B14F-4D97-AF65-F5344CB8AC3E}">
        <p14:creationId xmlns:p14="http://schemas.microsoft.com/office/powerpoint/2010/main" val="35192579"/>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9" name="Straight Connector 158">
            <a:extLst>
              <a:ext uri="{FF2B5EF4-FFF2-40B4-BE49-F238E27FC236}">
                <a16:creationId xmlns:a16="http://schemas.microsoft.com/office/drawing/2014/main" id="{28956512-1A7D-4A89-83DF-B5DDC9C2CD6E}"/>
              </a:ext>
            </a:extLst>
          </p:cNvPr>
          <p:cNvCxnSpPr>
            <a:cxnSpLocks/>
          </p:cNvCxnSpPr>
          <p:nvPr/>
        </p:nvCxnSpPr>
        <p:spPr>
          <a:xfrm>
            <a:off x="7665177" y="3795921"/>
            <a:ext cx="3823132" cy="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73" name="Rectangle 72">
            <a:extLst>
              <a:ext uri="{FF2B5EF4-FFF2-40B4-BE49-F238E27FC236}">
                <a16:creationId xmlns:a16="http://schemas.microsoft.com/office/drawing/2014/main" id="{3725AD20-411B-43D2-A116-EAE0C56A95F4}"/>
              </a:ext>
            </a:extLst>
          </p:cNvPr>
          <p:cNvSpPr/>
          <p:nvPr/>
        </p:nvSpPr>
        <p:spPr bwMode="auto">
          <a:xfrm>
            <a:off x="2" y="0"/>
            <a:ext cx="2196547" cy="6994525"/>
          </a:xfrm>
          <a:prstGeom prst="rect">
            <a:avLst/>
          </a:prstGeom>
          <a:solidFill>
            <a:srgbClr val="353535">
              <a:lumMod val="20000"/>
              <a:lumOff val="80000"/>
            </a:srgbClr>
          </a:solidFill>
          <a:ln w="9525" cap="flat" cmpd="sng" algn="ctr">
            <a:noFill/>
            <a:prstDash val="solid"/>
            <a:headEnd type="none" w="med" len="med"/>
            <a:tailEnd type="none" w="med" len="med"/>
          </a:ln>
          <a:effectLst/>
        </p:spPr>
        <p:txBody>
          <a:bodyPr rot="0" spcFirstLastPara="0" vertOverflow="overflow" horzOverflow="overflow" vert="horz" wrap="square" lIns="182880" tIns="274320" rIns="91440" bIns="146304" numCol="1" spcCol="0" rtlCol="0" fromWordArt="0" anchor="t" anchorCtr="0" forceAA="0" compatLnSpc="1">
            <a:prstTxWarp prst="textNoShape">
              <a:avLst/>
            </a:prstTxWarp>
            <a:noAutofit/>
          </a:bodyPr>
          <a:lstStyle/>
          <a:p>
            <a:pPr marL="0" marR="0" lvl="0" indent="0" defTabSz="932472" eaLnBrk="1" fontAlgn="base" latinLnBrk="0" hangingPunct="1">
              <a:lnSpc>
                <a:spcPct val="90000"/>
              </a:lnSpc>
              <a:spcBef>
                <a:spcPct val="0"/>
              </a:spcBef>
              <a:spcAft>
                <a:spcPct val="0"/>
              </a:spcAft>
              <a:buClrTx/>
              <a:buSzTx/>
              <a:buFontTx/>
              <a:buNone/>
              <a:tabLst/>
              <a:defRPr/>
            </a:pPr>
            <a:endParaRPr kumimoji="0" lang="en-US" sz="1200" b="0" i="0" u="none" strike="noStrike" kern="0" cap="none" spc="0" normalizeH="0" baseline="0" noProof="0" err="1">
              <a:ln>
                <a:noFill/>
              </a:ln>
              <a:solidFill>
                <a:srgbClr val="FFFFFF"/>
              </a:solidFill>
              <a:effectLst/>
              <a:uLnTx/>
              <a:uFillTx/>
              <a:latin typeface="Segoe UI Semibold" panose="020B0702040204020203" pitchFamily="34" charset="0"/>
              <a:ea typeface="Segoe UI" pitchFamily="34" charset="0"/>
              <a:cs typeface="Segoe UI Semibold" panose="020B0702040204020203" pitchFamily="34" charset="0"/>
            </a:endParaRPr>
          </a:p>
        </p:txBody>
      </p:sp>
      <p:sp>
        <p:nvSpPr>
          <p:cNvPr id="76" name="Rectangle 75">
            <a:extLst>
              <a:ext uri="{FF2B5EF4-FFF2-40B4-BE49-F238E27FC236}">
                <a16:creationId xmlns:a16="http://schemas.microsoft.com/office/drawing/2014/main" id="{FED94AC5-8111-4595-AEB4-65EF513C3ED3}"/>
              </a:ext>
            </a:extLst>
          </p:cNvPr>
          <p:cNvSpPr/>
          <p:nvPr/>
        </p:nvSpPr>
        <p:spPr bwMode="auto">
          <a:xfrm>
            <a:off x="91441" y="136940"/>
            <a:ext cx="2105106" cy="479424"/>
          </a:xfrm>
          <a:prstGeom prst="rect">
            <a:avLst/>
          </a:prstGeom>
          <a:noFill/>
          <a:ln w="9525" cap="flat" cmpd="sng" algn="ctr">
            <a:noFill/>
            <a:prstDash val="solid"/>
            <a:headEnd type="none" w="med" len="med"/>
            <a:tailEnd type="none" w="med" len="med"/>
          </a:ln>
          <a:effectLst/>
        </p:spPr>
        <p:txBody>
          <a:bodyPr rot="0" spcFirstLastPara="0" vertOverflow="overflow" horzOverflow="overflow" vert="horz" wrap="square" lIns="91440" tIns="45720" rIns="91440" bIns="91440" numCol="1" spcCol="0" rtlCol="0" fromWordArt="0" anchor="b" anchorCtr="0" forceAA="0" compatLnSpc="1">
            <a:prstTxWarp prst="textNoShape">
              <a:avLst/>
            </a:prstTxWarp>
            <a:noAutofit/>
          </a:bodyPr>
          <a:lstStyle/>
          <a:p>
            <a:pPr defTabSz="932472" fontAlgn="base">
              <a:lnSpc>
                <a:spcPct val="90000"/>
              </a:lnSpc>
              <a:spcBef>
                <a:spcPct val="0"/>
              </a:spcBef>
              <a:spcAft>
                <a:spcPct val="0"/>
              </a:spcAft>
              <a:defRPr/>
            </a:pPr>
            <a:r>
              <a:rPr lang="en-US" sz="1050" kern="0">
                <a:solidFill>
                  <a:srgbClr val="353535"/>
                </a:solidFill>
                <a:latin typeface="Segoe UI Semibold" panose="020B0702040204020203" pitchFamily="34" charset="0"/>
                <a:ea typeface="Segoe UI" pitchFamily="34" charset="0"/>
                <a:cs typeface="Segoe UI Semibold" panose="020B0702040204020203" pitchFamily="34" charset="0"/>
              </a:rPr>
              <a:t>PLAY-IN-A-BOX NAVIGATION</a:t>
            </a:r>
          </a:p>
        </p:txBody>
      </p:sp>
      <p:sp>
        <p:nvSpPr>
          <p:cNvPr id="78" name="Rectangle 77">
            <a:hlinkClick r:id="rId3" action="ppaction://hlinksldjump"/>
            <a:extLst>
              <a:ext uri="{FF2B5EF4-FFF2-40B4-BE49-F238E27FC236}">
                <a16:creationId xmlns:a16="http://schemas.microsoft.com/office/drawing/2014/main" id="{1B2EB7EA-986D-4312-B364-46B459F634EF}"/>
              </a:ext>
            </a:extLst>
          </p:cNvPr>
          <p:cNvSpPr/>
          <p:nvPr/>
        </p:nvSpPr>
        <p:spPr bwMode="auto">
          <a:xfrm>
            <a:off x="0" y="630241"/>
            <a:ext cx="2065018" cy="274001"/>
          </a:xfrm>
          <a:prstGeom prst="rect">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pPr defTabSz="932472" fontAlgn="base">
              <a:lnSpc>
                <a:spcPct val="90000"/>
              </a:lnSpc>
              <a:spcBef>
                <a:spcPts val="400"/>
              </a:spcBef>
              <a:spcAft>
                <a:spcPct val="0"/>
              </a:spcAft>
              <a:defRPr/>
            </a:pPr>
            <a:r>
              <a:rPr lang="en-US" sz="1100" kern="0">
                <a:solidFill>
                  <a:schemeClr val="accent1"/>
                </a:solidFill>
                <a:latin typeface="Segoe UI Semibold" panose="020B0702040204020203" pitchFamily="34" charset="0"/>
                <a:cs typeface="Segoe UI Semibold" panose="020B0702040204020203" pitchFamily="34" charset="0"/>
              </a:rPr>
              <a:t>Overview</a:t>
            </a:r>
          </a:p>
        </p:txBody>
      </p:sp>
      <p:sp>
        <p:nvSpPr>
          <p:cNvPr id="85" name="Rectangle 84">
            <a:hlinkClick r:id="rId4" action="ppaction://hlinksldjump"/>
            <a:extLst>
              <a:ext uri="{FF2B5EF4-FFF2-40B4-BE49-F238E27FC236}">
                <a16:creationId xmlns:a16="http://schemas.microsoft.com/office/drawing/2014/main" id="{F4767421-2550-4014-B201-EB84EC8B03CE}"/>
              </a:ext>
            </a:extLst>
          </p:cNvPr>
          <p:cNvSpPr/>
          <p:nvPr/>
        </p:nvSpPr>
        <p:spPr>
          <a:xfrm>
            <a:off x="2" y="932637"/>
            <a:ext cx="2196547" cy="182880"/>
          </a:xfrm>
          <a:prstGeom prst="rect">
            <a:avLst/>
          </a:prstGeom>
          <a:noFill/>
          <a:ln w="10795" cap="flat" cmpd="sng" algn="ctr">
            <a:noFill/>
            <a:prstDash val="solid"/>
          </a:ln>
          <a:effectLst/>
        </p:spPr>
        <p:txBody>
          <a:bodyPr spcFirstLastPara="0" vert="horz" wrap="square" lIns="182880" tIns="45720" rIns="91440" bIns="45720" numCol="1" spcCol="1270" anchor="ctr" anchorCtr="0">
            <a:noAutofit/>
          </a:bodyPr>
          <a:lstStyle/>
          <a:p>
            <a:pPr defTabSz="932472" fontAlgn="base">
              <a:spcBef>
                <a:spcPts val="400"/>
              </a:spcBef>
              <a:spcAft>
                <a:spcPct val="0"/>
              </a:spcAft>
            </a:pPr>
            <a:r>
              <a:rPr lang="en-US" sz="900" kern="0">
                <a:solidFill>
                  <a:srgbClr val="353535"/>
                </a:solidFill>
                <a:cs typeface="Segoe UI Semibold" panose="020B0702040204020203" pitchFamily="34" charset="0"/>
              </a:rPr>
              <a:t>Definitions </a:t>
            </a:r>
          </a:p>
        </p:txBody>
      </p:sp>
      <p:sp>
        <p:nvSpPr>
          <p:cNvPr id="86" name="Rectangle 85">
            <a:hlinkClick r:id="rId5" action="ppaction://hlinksldjump"/>
            <a:extLst>
              <a:ext uri="{FF2B5EF4-FFF2-40B4-BE49-F238E27FC236}">
                <a16:creationId xmlns:a16="http://schemas.microsoft.com/office/drawing/2014/main" id="{7BEDEB0C-5F35-4528-8465-07C0EA125B27}"/>
              </a:ext>
            </a:extLst>
          </p:cNvPr>
          <p:cNvSpPr/>
          <p:nvPr/>
        </p:nvSpPr>
        <p:spPr>
          <a:xfrm>
            <a:off x="2" y="1138671"/>
            <a:ext cx="2196547" cy="182880"/>
          </a:xfrm>
          <a:prstGeom prst="rect">
            <a:avLst/>
          </a:prstGeom>
          <a:noFill/>
          <a:ln w="10795" cap="flat" cmpd="sng" algn="ctr">
            <a:noFill/>
            <a:prstDash val="solid"/>
          </a:ln>
          <a:effectLst/>
        </p:spPr>
        <p:txBody>
          <a:bodyPr spcFirstLastPara="0" vert="horz" wrap="square" lIns="182880" tIns="45720" rIns="91440" bIns="45720" numCol="1" spcCol="1270" anchor="ctr" anchorCtr="0">
            <a:noAutofit/>
          </a:bodyPr>
          <a:lstStyle/>
          <a:p>
            <a:pPr defTabSz="932472" fontAlgn="base">
              <a:spcBef>
                <a:spcPts val="400"/>
              </a:spcBef>
              <a:spcAft>
                <a:spcPct val="0"/>
              </a:spcAft>
            </a:pPr>
            <a:r>
              <a:rPr lang="en-US" sz="900" kern="0" err="1">
                <a:solidFill>
                  <a:srgbClr val="353535"/>
                </a:solidFill>
                <a:cs typeface="Segoe UI Semibold" panose="020B0702040204020203" pitchFamily="34" charset="0"/>
              </a:rPr>
              <a:t>PiB</a:t>
            </a:r>
            <a:r>
              <a:rPr lang="en-US" sz="900" kern="0">
                <a:solidFill>
                  <a:srgbClr val="353535"/>
                </a:solidFill>
                <a:cs typeface="Segoe UI Semibold" panose="020B0702040204020203" pitchFamily="34" charset="0"/>
              </a:rPr>
              <a:t> Content Overview</a:t>
            </a:r>
          </a:p>
        </p:txBody>
      </p:sp>
      <p:sp>
        <p:nvSpPr>
          <p:cNvPr id="88" name="Rectangle 87">
            <a:hlinkClick r:id="rId5" action="ppaction://hlinksldjump"/>
            <a:extLst>
              <a:ext uri="{FF2B5EF4-FFF2-40B4-BE49-F238E27FC236}">
                <a16:creationId xmlns:a16="http://schemas.microsoft.com/office/drawing/2014/main" id="{51A18D2B-3CC6-4AFD-B0A8-4E143135D7FE}"/>
              </a:ext>
            </a:extLst>
          </p:cNvPr>
          <p:cNvSpPr/>
          <p:nvPr/>
        </p:nvSpPr>
        <p:spPr bwMode="auto">
          <a:xfrm>
            <a:off x="2" y="1637110"/>
            <a:ext cx="2024424" cy="268615"/>
          </a:xfrm>
          <a:prstGeom prst="rect">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179285" tIns="44821" rIns="89642" bIns="44821" numCol="1" spcCol="0" rtlCol="0" fromWordArt="0" anchor="ctr" anchorCtr="0" forceAA="0" compatLnSpc="1">
            <a:prstTxWarp prst="textNoShape">
              <a:avLst/>
            </a:prstTxWarp>
            <a:noAutofit/>
          </a:bodyPr>
          <a:lstStyle/>
          <a:p>
            <a:pPr defTabSz="914102" fontAlgn="base">
              <a:lnSpc>
                <a:spcPct val="90000"/>
              </a:lnSpc>
              <a:spcBef>
                <a:spcPct val="0"/>
              </a:spcBef>
              <a:spcAft>
                <a:spcPct val="0"/>
              </a:spcAft>
              <a:defRPr/>
            </a:pPr>
            <a:r>
              <a:rPr lang="en-US" sz="1000" kern="0">
                <a:solidFill>
                  <a:srgbClr val="353535"/>
                </a:solidFill>
                <a:latin typeface="Segoe UI Semibold" panose="020B0702040204020203" pitchFamily="34" charset="0"/>
                <a:ea typeface="Segoe UI" pitchFamily="34" charset="0"/>
                <a:cs typeface="Segoe UI Semibold" panose="020B0702040204020203" pitchFamily="34" charset="0"/>
              </a:rPr>
              <a:t>Play-in-the-Box</a:t>
            </a:r>
          </a:p>
        </p:txBody>
      </p:sp>
      <p:sp>
        <p:nvSpPr>
          <p:cNvPr id="97" name="Rectangle 96">
            <a:extLst>
              <a:ext uri="{FF2B5EF4-FFF2-40B4-BE49-F238E27FC236}">
                <a16:creationId xmlns:a16="http://schemas.microsoft.com/office/drawing/2014/main" id="{330E350B-0BF1-4E67-88E1-AF3770D40F84}"/>
              </a:ext>
            </a:extLst>
          </p:cNvPr>
          <p:cNvSpPr/>
          <p:nvPr/>
        </p:nvSpPr>
        <p:spPr bwMode="auto">
          <a:xfrm>
            <a:off x="0" y="0"/>
            <a:ext cx="91440" cy="6994525"/>
          </a:xfrm>
          <a:prstGeom prst="rect">
            <a:avLst/>
          </a:prstGeom>
          <a:solidFill>
            <a:srgbClr val="353535"/>
          </a:solidFill>
          <a:ln w="9525" cap="flat" cmpd="sng" algn="ctr">
            <a:noFill/>
            <a:prstDash val="solid"/>
            <a:headEnd type="none" w="med" len="med"/>
            <a:tailEnd type="none" w="med" len="med"/>
          </a:ln>
          <a:effectLst/>
        </p:spPr>
        <p:txBody>
          <a:bodyPr rot="0" spcFirstLastPara="0" vertOverflow="overflow" horzOverflow="overflow" vert="horz" wrap="square" lIns="182880" tIns="274320" rIns="91440" bIns="146304"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defRPr/>
            </a:pPr>
            <a:endParaRPr lang="en-US" sz="1200" kern="0" err="1">
              <a:solidFill>
                <a:srgbClr val="FFFFFF"/>
              </a:solidFill>
              <a:latin typeface="Segoe UI Semibold" panose="020B0702040204020203" pitchFamily="34" charset="0"/>
              <a:ea typeface="Segoe UI" pitchFamily="34" charset="0"/>
              <a:cs typeface="Segoe UI Semibold" panose="020B0702040204020203" pitchFamily="34" charset="0"/>
            </a:endParaRPr>
          </a:p>
        </p:txBody>
      </p:sp>
      <p:sp>
        <p:nvSpPr>
          <p:cNvPr id="101" name="Rectangle 100">
            <a:hlinkClick r:id="rId6" action="ppaction://hlinksldjump"/>
            <a:extLst>
              <a:ext uri="{FF2B5EF4-FFF2-40B4-BE49-F238E27FC236}">
                <a16:creationId xmlns:a16="http://schemas.microsoft.com/office/drawing/2014/main" id="{CFAB3691-0FC7-4771-B60B-EB77B0AB5365}"/>
              </a:ext>
            </a:extLst>
          </p:cNvPr>
          <p:cNvSpPr/>
          <p:nvPr/>
        </p:nvSpPr>
        <p:spPr>
          <a:xfrm>
            <a:off x="3" y="1947259"/>
            <a:ext cx="2153367" cy="179285"/>
          </a:xfrm>
          <a:prstGeom prst="rect">
            <a:avLst/>
          </a:pr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9285" tIns="0" rIns="89642" bIns="0" numCol="1" spcCol="1270" anchor="ctr" anchorCtr="0">
            <a:noAutofit/>
          </a:bodyPr>
          <a:lstStyle/>
          <a:p>
            <a:pPr defTabSz="914102" fontAlgn="base">
              <a:spcBef>
                <a:spcPts val="392"/>
              </a:spcBef>
              <a:spcAft>
                <a:spcPct val="0"/>
              </a:spcAft>
            </a:pPr>
            <a:r>
              <a:rPr lang="en-US" sz="900" kern="0">
                <a:solidFill>
                  <a:srgbClr val="353535"/>
                </a:solidFill>
                <a:cs typeface="Segoe UI Semibold" panose="020B0702040204020203" pitchFamily="34" charset="0"/>
              </a:rPr>
              <a:t>BCDR</a:t>
            </a:r>
            <a:endParaRPr lang="en-US" sz="900" kern="0">
              <a:solidFill>
                <a:srgbClr val="353535"/>
              </a:solidFill>
              <a:latin typeface="Segoe UI Semilight"/>
              <a:cs typeface="Segoe UI Semibold" panose="020B0702040204020203" pitchFamily="34" charset="0"/>
            </a:endParaRPr>
          </a:p>
        </p:txBody>
      </p:sp>
      <p:sp>
        <p:nvSpPr>
          <p:cNvPr id="69" name="Isosceles Triangle 68">
            <a:hlinkClick r:id="rId7" action="ppaction://hlinksldjump"/>
            <a:extLst>
              <a:ext uri="{FF2B5EF4-FFF2-40B4-BE49-F238E27FC236}">
                <a16:creationId xmlns:a16="http://schemas.microsoft.com/office/drawing/2014/main" id="{DA19B8BE-30FA-4347-8191-6B9FEA54D3BF}"/>
              </a:ext>
            </a:extLst>
          </p:cNvPr>
          <p:cNvSpPr/>
          <p:nvPr/>
        </p:nvSpPr>
        <p:spPr bwMode="auto">
          <a:xfrm rot="10800000">
            <a:off x="1831751" y="731861"/>
            <a:ext cx="147543" cy="70761"/>
          </a:xfrm>
          <a:prstGeom prst="triangle">
            <a:avLst/>
          </a:prstGeom>
          <a:solidFill>
            <a:srgbClr val="353535"/>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2000" kern="0" err="1">
              <a:solidFill>
                <a:srgbClr val="353535"/>
              </a:solidFill>
              <a:ea typeface="Segoe UI" pitchFamily="34" charset="0"/>
              <a:cs typeface="Segoe UI" pitchFamily="34" charset="0"/>
            </a:endParaRPr>
          </a:p>
        </p:txBody>
      </p:sp>
      <p:sp>
        <p:nvSpPr>
          <p:cNvPr id="70" name="Isosceles Triangle 69">
            <a:hlinkClick r:id="rId7" action="ppaction://hlinksldjump"/>
            <a:extLst>
              <a:ext uri="{FF2B5EF4-FFF2-40B4-BE49-F238E27FC236}">
                <a16:creationId xmlns:a16="http://schemas.microsoft.com/office/drawing/2014/main" id="{923864C6-0AB3-458D-93FF-14B1F72A3B25}"/>
              </a:ext>
            </a:extLst>
          </p:cNvPr>
          <p:cNvSpPr/>
          <p:nvPr/>
        </p:nvSpPr>
        <p:spPr bwMode="auto">
          <a:xfrm rot="10800000">
            <a:off x="1831751" y="1736036"/>
            <a:ext cx="147543" cy="70761"/>
          </a:xfrm>
          <a:prstGeom prst="triangle">
            <a:avLst/>
          </a:prstGeom>
          <a:solidFill>
            <a:srgbClr val="353535"/>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defRPr/>
            </a:pPr>
            <a:endParaRPr lang="en-US" sz="2000" kern="0" err="1">
              <a:solidFill>
                <a:srgbClr val="353535"/>
              </a:solidFill>
              <a:ea typeface="Segoe UI" pitchFamily="34" charset="0"/>
              <a:cs typeface="Segoe UI" pitchFamily="34" charset="0"/>
            </a:endParaRPr>
          </a:p>
        </p:txBody>
      </p:sp>
      <p:grpSp>
        <p:nvGrpSpPr>
          <p:cNvPr id="72" name="Group 71">
            <a:extLst>
              <a:ext uri="{FF2B5EF4-FFF2-40B4-BE49-F238E27FC236}">
                <a16:creationId xmlns:a16="http://schemas.microsoft.com/office/drawing/2014/main" id="{1A68D4F8-3354-4BFE-B711-CE0601856844}"/>
              </a:ext>
            </a:extLst>
          </p:cNvPr>
          <p:cNvGrpSpPr/>
          <p:nvPr/>
        </p:nvGrpSpPr>
        <p:grpSpPr>
          <a:xfrm>
            <a:off x="7584082" y="712619"/>
            <a:ext cx="3995651" cy="2661657"/>
            <a:chOff x="1126693" y="1950720"/>
            <a:chExt cx="4438355" cy="2956560"/>
          </a:xfrm>
        </p:grpSpPr>
        <p:sp>
          <p:nvSpPr>
            <p:cNvPr id="90" name="Rectangle: Rounded Corners 89">
              <a:extLst>
                <a:ext uri="{FF2B5EF4-FFF2-40B4-BE49-F238E27FC236}">
                  <a16:creationId xmlns:a16="http://schemas.microsoft.com/office/drawing/2014/main" id="{F466200C-8801-401C-9FFB-838D26E3AB29}"/>
                </a:ext>
              </a:extLst>
            </p:cNvPr>
            <p:cNvSpPr/>
            <p:nvPr/>
          </p:nvSpPr>
          <p:spPr>
            <a:xfrm>
              <a:off x="1178127" y="2399417"/>
              <a:ext cx="4307452" cy="2507863"/>
            </a:xfrm>
            <a:prstGeom prst="roundRect">
              <a:avLst>
                <a:gd name="adj" fmla="val 2344"/>
              </a:avLst>
            </a:prstGeom>
            <a:solidFill>
              <a:schemeClr val="bg1"/>
            </a:solidFill>
            <a:ln w="10795" cap="flat" cmpd="sng" algn="ctr">
              <a:solidFill>
                <a:srgbClr val="005AA1"/>
              </a:solidFill>
              <a:prstDash val="solid"/>
            </a:ln>
            <a:effectLst/>
          </p:spPr>
          <p:txBody>
            <a:bodyPr rtlCol="0" anchor="ctr"/>
            <a:lstStyle/>
            <a:p>
              <a:pPr marL="0" marR="0" lvl="0" indent="0" algn="ctr"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FFFFFF"/>
                </a:solidFill>
                <a:effectLst/>
                <a:uLnTx/>
                <a:uFillTx/>
                <a:latin typeface="Segoe UI Semilight"/>
                <a:ea typeface="+mn-ea"/>
                <a:cs typeface="+mn-cs"/>
              </a:endParaRPr>
            </a:p>
          </p:txBody>
        </p:sp>
        <p:sp>
          <p:nvSpPr>
            <p:cNvPr id="83" name="Freeform: Shape 82">
              <a:extLst>
                <a:ext uri="{FF2B5EF4-FFF2-40B4-BE49-F238E27FC236}">
                  <a16:creationId xmlns:a16="http://schemas.microsoft.com/office/drawing/2014/main" id="{031124BE-78D1-49CF-8AEE-E703A70248F3}"/>
                </a:ext>
              </a:extLst>
            </p:cNvPr>
            <p:cNvSpPr/>
            <p:nvPr/>
          </p:nvSpPr>
          <p:spPr>
            <a:xfrm>
              <a:off x="2392407" y="1950720"/>
              <a:ext cx="2027129" cy="1474273"/>
            </a:xfrm>
            <a:custGeom>
              <a:avLst/>
              <a:gdLst>
                <a:gd name="connsiteX0" fmla="*/ 964699 w 2286000"/>
                <a:gd name="connsiteY0" fmla="*/ 152400 h 1981200"/>
                <a:gd name="connsiteX1" fmla="*/ 411480 w 2286000"/>
                <a:gd name="connsiteY1" fmla="*/ 705619 h 1981200"/>
                <a:gd name="connsiteX2" fmla="*/ 411480 w 2286000"/>
                <a:gd name="connsiteY2" fmla="*/ 1245101 h 1981200"/>
                <a:gd name="connsiteX3" fmla="*/ 964699 w 2286000"/>
                <a:gd name="connsiteY3" fmla="*/ 1798320 h 1981200"/>
                <a:gd name="connsiteX4" fmla="*/ 1321301 w 2286000"/>
                <a:gd name="connsiteY4" fmla="*/ 1798320 h 1981200"/>
                <a:gd name="connsiteX5" fmla="*/ 1874520 w 2286000"/>
                <a:gd name="connsiteY5" fmla="*/ 1245101 h 1981200"/>
                <a:gd name="connsiteX6" fmla="*/ 1874520 w 2286000"/>
                <a:gd name="connsiteY6" fmla="*/ 705619 h 1981200"/>
                <a:gd name="connsiteX7" fmla="*/ 1321301 w 2286000"/>
                <a:gd name="connsiteY7" fmla="*/ 152400 h 1981200"/>
                <a:gd name="connsiteX8" fmla="*/ 887736 w 2286000"/>
                <a:gd name="connsiteY8" fmla="*/ 0 h 1981200"/>
                <a:gd name="connsiteX9" fmla="*/ 1398264 w 2286000"/>
                <a:gd name="connsiteY9" fmla="*/ 0 h 1981200"/>
                <a:gd name="connsiteX10" fmla="*/ 2044009 w 2286000"/>
                <a:gd name="connsiteY10" fmla="*/ 526297 h 1981200"/>
                <a:gd name="connsiteX11" fmla="*/ 2044725 w 2286000"/>
                <a:gd name="connsiteY11" fmla="*/ 533400 h 1981200"/>
                <a:gd name="connsiteX12" fmla="*/ 2222499 w 2286000"/>
                <a:gd name="connsiteY12" fmla="*/ 533400 h 1981200"/>
                <a:gd name="connsiteX13" fmla="*/ 2286000 w 2286000"/>
                <a:gd name="connsiteY13" fmla="*/ 596901 h 1981200"/>
                <a:gd name="connsiteX14" fmla="*/ 2286000 w 2286000"/>
                <a:gd name="connsiteY14" fmla="*/ 622299 h 1981200"/>
                <a:gd name="connsiteX15" fmla="*/ 2222499 w 2286000"/>
                <a:gd name="connsiteY15" fmla="*/ 685800 h 1981200"/>
                <a:gd name="connsiteX16" fmla="*/ 2057400 w 2286000"/>
                <a:gd name="connsiteY16" fmla="*/ 685800 h 1981200"/>
                <a:gd name="connsiteX17" fmla="*/ 2057400 w 2286000"/>
                <a:gd name="connsiteY17" fmla="*/ 1322064 h 1981200"/>
                <a:gd name="connsiteX18" fmla="*/ 1398264 w 2286000"/>
                <a:gd name="connsiteY18" fmla="*/ 1981200 h 1981200"/>
                <a:gd name="connsiteX19" fmla="*/ 887736 w 2286000"/>
                <a:gd name="connsiteY19" fmla="*/ 1981200 h 1981200"/>
                <a:gd name="connsiteX20" fmla="*/ 228600 w 2286000"/>
                <a:gd name="connsiteY20" fmla="*/ 1322064 h 1981200"/>
                <a:gd name="connsiteX21" fmla="*/ 228600 w 2286000"/>
                <a:gd name="connsiteY21" fmla="*/ 685800 h 1981200"/>
                <a:gd name="connsiteX22" fmla="*/ 63501 w 2286000"/>
                <a:gd name="connsiteY22" fmla="*/ 685800 h 1981200"/>
                <a:gd name="connsiteX23" fmla="*/ 0 w 2286000"/>
                <a:gd name="connsiteY23" fmla="*/ 622299 h 1981200"/>
                <a:gd name="connsiteX24" fmla="*/ 0 w 2286000"/>
                <a:gd name="connsiteY24" fmla="*/ 596901 h 1981200"/>
                <a:gd name="connsiteX25" fmla="*/ 63501 w 2286000"/>
                <a:gd name="connsiteY25" fmla="*/ 533400 h 1981200"/>
                <a:gd name="connsiteX26" fmla="*/ 241275 w 2286000"/>
                <a:gd name="connsiteY26" fmla="*/ 533400 h 1981200"/>
                <a:gd name="connsiteX27" fmla="*/ 241991 w 2286000"/>
                <a:gd name="connsiteY27" fmla="*/ 526297 h 1981200"/>
                <a:gd name="connsiteX28" fmla="*/ 887736 w 2286000"/>
                <a:gd name="connsiteY28" fmla="*/ 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286000" h="1981200">
                  <a:moveTo>
                    <a:pt x="964699" y="152400"/>
                  </a:moveTo>
                  <a:cubicBezTo>
                    <a:pt x="659165" y="152400"/>
                    <a:pt x="411480" y="400085"/>
                    <a:pt x="411480" y="705619"/>
                  </a:cubicBezTo>
                  <a:lnTo>
                    <a:pt x="411480" y="1245101"/>
                  </a:lnTo>
                  <a:cubicBezTo>
                    <a:pt x="411480" y="1550635"/>
                    <a:pt x="659165" y="1798320"/>
                    <a:pt x="964699" y="1798320"/>
                  </a:cubicBezTo>
                  <a:lnTo>
                    <a:pt x="1321301" y="1798320"/>
                  </a:lnTo>
                  <a:cubicBezTo>
                    <a:pt x="1626835" y="1798320"/>
                    <a:pt x="1874520" y="1550635"/>
                    <a:pt x="1874520" y="1245101"/>
                  </a:cubicBezTo>
                  <a:lnTo>
                    <a:pt x="1874520" y="705619"/>
                  </a:lnTo>
                  <a:cubicBezTo>
                    <a:pt x="1874520" y="400085"/>
                    <a:pt x="1626835" y="152400"/>
                    <a:pt x="1321301" y="152400"/>
                  </a:cubicBezTo>
                  <a:close/>
                  <a:moveTo>
                    <a:pt x="887736" y="0"/>
                  </a:moveTo>
                  <a:lnTo>
                    <a:pt x="1398264" y="0"/>
                  </a:lnTo>
                  <a:cubicBezTo>
                    <a:pt x="1716791" y="0"/>
                    <a:pt x="1982547" y="225940"/>
                    <a:pt x="2044009" y="526297"/>
                  </a:cubicBezTo>
                  <a:lnTo>
                    <a:pt x="2044725" y="533400"/>
                  </a:lnTo>
                  <a:lnTo>
                    <a:pt x="2222499" y="533400"/>
                  </a:lnTo>
                  <a:cubicBezTo>
                    <a:pt x="2257570" y="533400"/>
                    <a:pt x="2286000" y="561830"/>
                    <a:pt x="2286000" y="596901"/>
                  </a:cubicBezTo>
                  <a:lnTo>
                    <a:pt x="2286000" y="622299"/>
                  </a:lnTo>
                  <a:cubicBezTo>
                    <a:pt x="2286000" y="657370"/>
                    <a:pt x="2257570" y="685800"/>
                    <a:pt x="2222499" y="685800"/>
                  </a:cubicBezTo>
                  <a:lnTo>
                    <a:pt x="2057400" y="685800"/>
                  </a:lnTo>
                  <a:lnTo>
                    <a:pt x="2057400" y="1322064"/>
                  </a:lnTo>
                  <a:cubicBezTo>
                    <a:pt x="2057400" y="1686095"/>
                    <a:pt x="1762295" y="1981200"/>
                    <a:pt x="1398264" y="1981200"/>
                  </a:cubicBezTo>
                  <a:lnTo>
                    <a:pt x="887736" y="1981200"/>
                  </a:lnTo>
                  <a:cubicBezTo>
                    <a:pt x="523705" y="1981200"/>
                    <a:pt x="228600" y="1686095"/>
                    <a:pt x="228600" y="1322064"/>
                  </a:cubicBezTo>
                  <a:lnTo>
                    <a:pt x="228600" y="685800"/>
                  </a:lnTo>
                  <a:lnTo>
                    <a:pt x="63501" y="685800"/>
                  </a:lnTo>
                  <a:cubicBezTo>
                    <a:pt x="28430" y="685800"/>
                    <a:pt x="0" y="657370"/>
                    <a:pt x="0" y="622299"/>
                  </a:cubicBezTo>
                  <a:lnTo>
                    <a:pt x="0" y="596901"/>
                  </a:lnTo>
                  <a:cubicBezTo>
                    <a:pt x="0" y="561830"/>
                    <a:pt x="28430" y="533400"/>
                    <a:pt x="63501" y="533400"/>
                  </a:cubicBezTo>
                  <a:lnTo>
                    <a:pt x="241275" y="533400"/>
                  </a:lnTo>
                  <a:lnTo>
                    <a:pt x="241991" y="526297"/>
                  </a:lnTo>
                  <a:cubicBezTo>
                    <a:pt x="303453" y="225940"/>
                    <a:pt x="569209" y="0"/>
                    <a:pt x="887736" y="0"/>
                  </a:cubicBezTo>
                  <a:close/>
                </a:path>
              </a:pathLst>
            </a:custGeom>
            <a:solidFill>
              <a:srgbClr val="A6A6A6"/>
            </a:solidFill>
            <a:ln w="10795" cap="flat" cmpd="sng" algn="ctr">
              <a:noFill/>
              <a:prstDash val="solid"/>
            </a:ln>
            <a:effectLst/>
          </p:spPr>
          <p:txBody>
            <a:bodyPr rtlCol="0" anchor="ctr"/>
            <a:lstStyle/>
            <a:p>
              <a:pPr marL="0" marR="0" lvl="0" indent="0" algn="ctr"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FFFFFF"/>
                </a:solidFill>
                <a:effectLst/>
                <a:uLnTx/>
                <a:uFillTx/>
                <a:latin typeface="Segoe UI Semilight"/>
                <a:ea typeface="+mn-ea"/>
                <a:cs typeface="+mn-cs"/>
              </a:endParaRPr>
            </a:p>
          </p:txBody>
        </p:sp>
        <p:sp>
          <p:nvSpPr>
            <p:cNvPr id="91" name="Rectangle: Rounded Corners 90">
              <a:extLst>
                <a:ext uri="{FF2B5EF4-FFF2-40B4-BE49-F238E27FC236}">
                  <a16:creationId xmlns:a16="http://schemas.microsoft.com/office/drawing/2014/main" id="{05A5EB70-78A7-4B8D-A0A2-548407F3771D}"/>
                </a:ext>
              </a:extLst>
            </p:cNvPr>
            <p:cNvSpPr/>
            <p:nvPr/>
          </p:nvSpPr>
          <p:spPr>
            <a:xfrm>
              <a:off x="1142216" y="3072819"/>
              <a:ext cx="4422832" cy="217912"/>
            </a:xfrm>
            <a:prstGeom prst="roundRect">
              <a:avLst>
                <a:gd name="adj" fmla="val 5129"/>
              </a:avLst>
            </a:prstGeom>
            <a:solidFill>
              <a:schemeClr val="accent5">
                <a:lumMod val="60000"/>
                <a:lumOff val="40000"/>
              </a:schemeClr>
            </a:solidFill>
            <a:ln w="19050" cap="flat" cmpd="sng" algn="ctr">
              <a:solidFill>
                <a:srgbClr val="A6A6A6"/>
              </a:solidFill>
              <a:prstDash val="solid"/>
            </a:ln>
            <a:effectLst/>
          </p:spPr>
          <p:txBody>
            <a:bodyPr rtlCol="0" anchor="ctr"/>
            <a:lstStyle/>
            <a:p>
              <a:pPr marL="0" marR="0" lvl="0" indent="0" algn="ctr"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FFFFFF"/>
                </a:solidFill>
                <a:effectLst/>
                <a:uLnTx/>
                <a:uFillTx/>
                <a:latin typeface="Segoe UI Semilight"/>
                <a:ea typeface="+mn-ea"/>
                <a:cs typeface="+mn-cs"/>
              </a:endParaRPr>
            </a:p>
          </p:txBody>
        </p:sp>
        <p:grpSp>
          <p:nvGrpSpPr>
            <p:cNvPr id="96" name="Group 95">
              <a:extLst>
                <a:ext uri="{FF2B5EF4-FFF2-40B4-BE49-F238E27FC236}">
                  <a16:creationId xmlns:a16="http://schemas.microsoft.com/office/drawing/2014/main" id="{EC052F4B-5296-45F3-B73A-466F727BE429}"/>
                </a:ext>
              </a:extLst>
            </p:cNvPr>
            <p:cNvGrpSpPr/>
            <p:nvPr/>
          </p:nvGrpSpPr>
          <p:grpSpPr>
            <a:xfrm>
              <a:off x="1512656" y="2408579"/>
              <a:ext cx="184082" cy="583910"/>
              <a:chOff x="4438938" y="3810000"/>
              <a:chExt cx="37812" cy="69152"/>
            </a:xfrm>
            <a:solidFill>
              <a:srgbClr val="E7E6E6"/>
            </a:solidFill>
          </p:grpSpPr>
          <p:sp>
            <p:nvSpPr>
              <p:cNvPr id="152" name="Freeform: Shape 151">
                <a:extLst>
                  <a:ext uri="{FF2B5EF4-FFF2-40B4-BE49-F238E27FC236}">
                    <a16:creationId xmlns:a16="http://schemas.microsoft.com/office/drawing/2014/main" id="{2CFE0627-F756-4EFD-8979-A38A65024E41}"/>
                  </a:ext>
                </a:extLst>
              </p:cNvPr>
              <p:cNvSpPr/>
              <p:nvPr/>
            </p:nvSpPr>
            <p:spPr>
              <a:xfrm>
                <a:off x="4438938" y="3810000"/>
                <a:ext cx="0" cy="69152"/>
              </a:xfrm>
              <a:custGeom>
                <a:avLst/>
                <a:gdLst>
                  <a:gd name="connsiteX0" fmla="*/ 0 w 0"/>
                  <a:gd name="connsiteY0" fmla="*/ 0 h 57150"/>
                  <a:gd name="connsiteX1" fmla="*/ 0 w 0"/>
                  <a:gd name="connsiteY1" fmla="*/ 57150 h 57150"/>
                </a:gdLst>
                <a:ahLst/>
                <a:cxnLst>
                  <a:cxn ang="0">
                    <a:pos x="connsiteX0" y="connsiteY0"/>
                  </a:cxn>
                  <a:cxn ang="0">
                    <a:pos x="connsiteX1" y="connsiteY1"/>
                  </a:cxn>
                </a:cxnLst>
                <a:rect l="l" t="t" r="r" b="b"/>
                <a:pathLst>
                  <a:path h="57150">
                    <a:moveTo>
                      <a:pt x="0" y="0"/>
                    </a:moveTo>
                    <a:lnTo>
                      <a:pt x="0" y="57150"/>
                    </a:lnTo>
                  </a:path>
                </a:pathLst>
              </a:custGeom>
              <a:grpFill/>
              <a:ln w="10795" cap="flat" cmpd="sng" algn="ctr">
                <a:solidFill>
                  <a:srgbClr val="0078D7">
                    <a:lumMod val="20000"/>
                    <a:lumOff val="80000"/>
                  </a:srgbClr>
                </a:solidFill>
                <a:prstDash val="solid"/>
              </a:ln>
              <a:effectLst/>
            </p:spPr>
            <p:txBody>
              <a:bodyPr rtlCol="0" anchor="ctr"/>
              <a:lstStyle/>
              <a:p>
                <a:pPr marL="0" marR="0" lvl="0" indent="0" algn="ctr"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FFFFFF"/>
                  </a:solidFill>
                  <a:effectLst/>
                  <a:uLnTx/>
                  <a:uFillTx/>
                  <a:latin typeface="Segoe UI Semilight"/>
                  <a:ea typeface="+mn-ea"/>
                  <a:cs typeface="+mn-cs"/>
                </a:endParaRPr>
              </a:p>
            </p:txBody>
          </p:sp>
          <p:sp>
            <p:nvSpPr>
              <p:cNvPr id="153" name="Freeform: Shape 152">
                <a:extLst>
                  <a:ext uri="{FF2B5EF4-FFF2-40B4-BE49-F238E27FC236}">
                    <a16:creationId xmlns:a16="http://schemas.microsoft.com/office/drawing/2014/main" id="{D8179706-F1B8-4633-933A-CFC7A2395A32}"/>
                  </a:ext>
                </a:extLst>
              </p:cNvPr>
              <p:cNvSpPr/>
              <p:nvPr/>
            </p:nvSpPr>
            <p:spPr>
              <a:xfrm>
                <a:off x="4457589" y="3810000"/>
                <a:ext cx="0" cy="69152"/>
              </a:xfrm>
              <a:custGeom>
                <a:avLst/>
                <a:gdLst>
                  <a:gd name="connsiteX0" fmla="*/ 0 w 0"/>
                  <a:gd name="connsiteY0" fmla="*/ 0 h 57150"/>
                  <a:gd name="connsiteX1" fmla="*/ 0 w 0"/>
                  <a:gd name="connsiteY1" fmla="*/ 57150 h 57150"/>
                </a:gdLst>
                <a:ahLst/>
                <a:cxnLst>
                  <a:cxn ang="0">
                    <a:pos x="connsiteX0" y="connsiteY0"/>
                  </a:cxn>
                  <a:cxn ang="0">
                    <a:pos x="connsiteX1" y="connsiteY1"/>
                  </a:cxn>
                </a:cxnLst>
                <a:rect l="l" t="t" r="r" b="b"/>
                <a:pathLst>
                  <a:path h="57150">
                    <a:moveTo>
                      <a:pt x="0" y="0"/>
                    </a:moveTo>
                    <a:lnTo>
                      <a:pt x="0" y="57150"/>
                    </a:lnTo>
                  </a:path>
                </a:pathLst>
              </a:custGeom>
              <a:grpFill/>
              <a:ln w="10795" cap="flat" cmpd="sng" algn="ctr">
                <a:solidFill>
                  <a:srgbClr val="0078D7">
                    <a:lumMod val="20000"/>
                    <a:lumOff val="80000"/>
                  </a:srgbClr>
                </a:solidFill>
                <a:prstDash val="solid"/>
              </a:ln>
              <a:effectLst/>
            </p:spPr>
            <p:txBody>
              <a:bodyPr rtlCol="0" anchor="ctr"/>
              <a:lstStyle/>
              <a:p>
                <a:pPr marL="0" marR="0" lvl="0" indent="0" algn="ctr"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FFFFFF"/>
                  </a:solidFill>
                  <a:effectLst/>
                  <a:uLnTx/>
                  <a:uFillTx/>
                  <a:latin typeface="Segoe UI Semilight"/>
                  <a:ea typeface="+mn-ea"/>
                  <a:cs typeface="+mn-cs"/>
                </a:endParaRPr>
              </a:p>
            </p:txBody>
          </p:sp>
          <p:sp>
            <p:nvSpPr>
              <p:cNvPr id="154" name="Freeform: Shape 153">
                <a:extLst>
                  <a:ext uri="{FF2B5EF4-FFF2-40B4-BE49-F238E27FC236}">
                    <a16:creationId xmlns:a16="http://schemas.microsoft.com/office/drawing/2014/main" id="{3048A1DF-6DA2-43C5-9E59-938E10E0382C}"/>
                  </a:ext>
                </a:extLst>
              </p:cNvPr>
              <p:cNvSpPr/>
              <p:nvPr/>
            </p:nvSpPr>
            <p:spPr>
              <a:xfrm>
                <a:off x="4476750" y="3810000"/>
                <a:ext cx="0" cy="69152"/>
              </a:xfrm>
              <a:custGeom>
                <a:avLst/>
                <a:gdLst>
                  <a:gd name="connsiteX0" fmla="*/ 0 w 0"/>
                  <a:gd name="connsiteY0" fmla="*/ 0 h 57150"/>
                  <a:gd name="connsiteX1" fmla="*/ 0 w 0"/>
                  <a:gd name="connsiteY1" fmla="*/ 57150 h 57150"/>
                </a:gdLst>
                <a:ahLst/>
                <a:cxnLst>
                  <a:cxn ang="0">
                    <a:pos x="connsiteX0" y="connsiteY0"/>
                  </a:cxn>
                  <a:cxn ang="0">
                    <a:pos x="connsiteX1" y="connsiteY1"/>
                  </a:cxn>
                </a:cxnLst>
                <a:rect l="l" t="t" r="r" b="b"/>
                <a:pathLst>
                  <a:path h="57150">
                    <a:moveTo>
                      <a:pt x="0" y="0"/>
                    </a:moveTo>
                    <a:lnTo>
                      <a:pt x="0" y="57150"/>
                    </a:lnTo>
                  </a:path>
                </a:pathLst>
              </a:custGeom>
              <a:grpFill/>
              <a:ln w="10795" cap="flat" cmpd="sng" algn="ctr">
                <a:solidFill>
                  <a:srgbClr val="0078D7">
                    <a:lumMod val="20000"/>
                    <a:lumOff val="80000"/>
                  </a:srgbClr>
                </a:solidFill>
                <a:prstDash val="solid"/>
              </a:ln>
              <a:effectLst/>
            </p:spPr>
            <p:txBody>
              <a:bodyPr rtlCol="0" anchor="ctr"/>
              <a:lstStyle/>
              <a:p>
                <a:pPr marL="0" marR="0" lvl="0" indent="0" algn="ctr"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FFFFFF"/>
                  </a:solidFill>
                  <a:effectLst/>
                  <a:uLnTx/>
                  <a:uFillTx/>
                  <a:latin typeface="Segoe UI Semilight"/>
                  <a:ea typeface="+mn-ea"/>
                  <a:cs typeface="+mn-cs"/>
                </a:endParaRPr>
              </a:p>
            </p:txBody>
          </p:sp>
        </p:grpSp>
        <p:grpSp>
          <p:nvGrpSpPr>
            <p:cNvPr id="119" name="Group 118">
              <a:extLst>
                <a:ext uri="{FF2B5EF4-FFF2-40B4-BE49-F238E27FC236}">
                  <a16:creationId xmlns:a16="http://schemas.microsoft.com/office/drawing/2014/main" id="{2C56F443-4E61-4B05-BA55-428FEC55F3FC}"/>
                </a:ext>
              </a:extLst>
            </p:cNvPr>
            <p:cNvGrpSpPr/>
            <p:nvPr/>
          </p:nvGrpSpPr>
          <p:grpSpPr>
            <a:xfrm>
              <a:off x="4974373" y="2408579"/>
              <a:ext cx="184082" cy="583910"/>
              <a:chOff x="4438938" y="3810000"/>
              <a:chExt cx="37812" cy="69152"/>
            </a:xfrm>
            <a:solidFill>
              <a:srgbClr val="E7E6E6"/>
            </a:solidFill>
          </p:grpSpPr>
          <p:sp>
            <p:nvSpPr>
              <p:cNvPr id="149" name="Freeform: Shape 148">
                <a:extLst>
                  <a:ext uri="{FF2B5EF4-FFF2-40B4-BE49-F238E27FC236}">
                    <a16:creationId xmlns:a16="http://schemas.microsoft.com/office/drawing/2014/main" id="{1213A036-6F48-4C0A-B7C6-A75B80931034}"/>
                  </a:ext>
                </a:extLst>
              </p:cNvPr>
              <p:cNvSpPr/>
              <p:nvPr/>
            </p:nvSpPr>
            <p:spPr>
              <a:xfrm>
                <a:off x="4438938" y="3810000"/>
                <a:ext cx="0" cy="69152"/>
              </a:xfrm>
              <a:custGeom>
                <a:avLst/>
                <a:gdLst>
                  <a:gd name="connsiteX0" fmla="*/ 0 w 0"/>
                  <a:gd name="connsiteY0" fmla="*/ 0 h 57150"/>
                  <a:gd name="connsiteX1" fmla="*/ 0 w 0"/>
                  <a:gd name="connsiteY1" fmla="*/ 57150 h 57150"/>
                </a:gdLst>
                <a:ahLst/>
                <a:cxnLst>
                  <a:cxn ang="0">
                    <a:pos x="connsiteX0" y="connsiteY0"/>
                  </a:cxn>
                  <a:cxn ang="0">
                    <a:pos x="connsiteX1" y="connsiteY1"/>
                  </a:cxn>
                </a:cxnLst>
                <a:rect l="l" t="t" r="r" b="b"/>
                <a:pathLst>
                  <a:path h="57150">
                    <a:moveTo>
                      <a:pt x="0" y="0"/>
                    </a:moveTo>
                    <a:lnTo>
                      <a:pt x="0" y="57150"/>
                    </a:lnTo>
                  </a:path>
                </a:pathLst>
              </a:custGeom>
              <a:grpFill/>
              <a:ln w="10795" cap="flat" cmpd="sng" algn="ctr">
                <a:solidFill>
                  <a:srgbClr val="0078D7">
                    <a:lumMod val="20000"/>
                    <a:lumOff val="80000"/>
                  </a:srgbClr>
                </a:solidFill>
                <a:prstDash val="solid"/>
              </a:ln>
              <a:effectLst/>
            </p:spPr>
            <p:txBody>
              <a:bodyPr rtlCol="0" anchor="ctr"/>
              <a:lstStyle/>
              <a:p>
                <a:pPr marL="0" marR="0" lvl="0" indent="0" algn="ctr"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FFFFFF"/>
                  </a:solidFill>
                  <a:effectLst/>
                  <a:uLnTx/>
                  <a:uFillTx/>
                  <a:latin typeface="Segoe UI Semilight"/>
                  <a:ea typeface="+mn-ea"/>
                  <a:cs typeface="+mn-cs"/>
                </a:endParaRPr>
              </a:p>
            </p:txBody>
          </p:sp>
          <p:sp>
            <p:nvSpPr>
              <p:cNvPr id="150" name="Freeform: Shape 149">
                <a:extLst>
                  <a:ext uri="{FF2B5EF4-FFF2-40B4-BE49-F238E27FC236}">
                    <a16:creationId xmlns:a16="http://schemas.microsoft.com/office/drawing/2014/main" id="{6A351C80-00DF-4217-9C70-122FA0ED0B7E}"/>
                  </a:ext>
                </a:extLst>
              </p:cNvPr>
              <p:cNvSpPr/>
              <p:nvPr/>
            </p:nvSpPr>
            <p:spPr>
              <a:xfrm>
                <a:off x="4457589" y="3810000"/>
                <a:ext cx="0" cy="69152"/>
              </a:xfrm>
              <a:custGeom>
                <a:avLst/>
                <a:gdLst>
                  <a:gd name="connsiteX0" fmla="*/ 0 w 0"/>
                  <a:gd name="connsiteY0" fmla="*/ 0 h 57150"/>
                  <a:gd name="connsiteX1" fmla="*/ 0 w 0"/>
                  <a:gd name="connsiteY1" fmla="*/ 57150 h 57150"/>
                </a:gdLst>
                <a:ahLst/>
                <a:cxnLst>
                  <a:cxn ang="0">
                    <a:pos x="connsiteX0" y="connsiteY0"/>
                  </a:cxn>
                  <a:cxn ang="0">
                    <a:pos x="connsiteX1" y="connsiteY1"/>
                  </a:cxn>
                </a:cxnLst>
                <a:rect l="l" t="t" r="r" b="b"/>
                <a:pathLst>
                  <a:path h="57150">
                    <a:moveTo>
                      <a:pt x="0" y="0"/>
                    </a:moveTo>
                    <a:lnTo>
                      <a:pt x="0" y="57150"/>
                    </a:lnTo>
                  </a:path>
                </a:pathLst>
              </a:custGeom>
              <a:grpFill/>
              <a:ln w="10795" cap="flat" cmpd="sng" algn="ctr">
                <a:solidFill>
                  <a:srgbClr val="0078D7">
                    <a:lumMod val="20000"/>
                    <a:lumOff val="80000"/>
                  </a:srgbClr>
                </a:solidFill>
                <a:prstDash val="solid"/>
              </a:ln>
              <a:effectLst/>
            </p:spPr>
            <p:txBody>
              <a:bodyPr rtlCol="0" anchor="ctr"/>
              <a:lstStyle/>
              <a:p>
                <a:pPr marL="0" marR="0" lvl="0" indent="0" algn="ctr"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FFFFFF"/>
                  </a:solidFill>
                  <a:effectLst/>
                  <a:uLnTx/>
                  <a:uFillTx/>
                  <a:latin typeface="Segoe UI Semilight"/>
                  <a:ea typeface="+mn-ea"/>
                  <a:cs typeface="+mn-cs"/>
                </a:endParaRPr>
              </a:p>
            </p:txBody>
          </p:sp>
          <p:sp>
            <p:nvSpPr>
              <p:cNvPr id="151" name="Freeform: Shape 150">
                <a:extLst>
                  <a:ext uri="{FF2B5EF4-FFF2-40B4-BE49-F238E27FC236}">
                    <a16:creationId xmlns:a16="http://schemas.microsoft.com/office/drawing/2014/main" id="{967B2F5C-1CBB-4447-AA6C-4EAD5EFFF1BE}"/>
                  </a:ext>
                </a:extLst>
              </p:cNvPr>
              <p:cNvSpPr/>
              <p:nvPr/>
            </p:nvSpPr>
            <p:spPr>
              <a:xfrm>
                <a:off x="4476750" y="3810000"/>
                <a:ext cx="0" cy="69152"/>
              </a:xfrm>
              <a:custGeom>
                <a:avLst/>
                <a:gdLst>
                  <a:gd name="connsiteX0" fmla="*/ 0 w 0"/>
                  <a:gd name="connsiteY0" fmla="*/ 0 h 57150"/>
                  <a:gd name="connsiteX1" fmla="*/ 0 w 0"/>
                  <a:gd name="connsiteY1" fmla="*/ 57150 h 57150"/>
                </a:gdLst>
                <a:ahLst/>
                <a:cxnLst>
                  <a:cxn ang="0">
                    <a:pos x="connsiteX0" y="connsiteY0"/>
                  </a:cxn>
                  <a:cxn ang="0">
                    <a:pos x="connsiteX1" y="connsiteY1"/>
                  </a:cxn>
                </a:cxnLst>
                <a:rect l="l" t="t" r="r" b="b"/>
                <a:pathLst>
                  <a:path h="57150">
                    <a:moveTo>
                      <a:pt x="0" y="0"/>
                    </a:moveTo>
                    <a:lnTo>
                      <a:pt x="0" y="57150"/>
                    </a:lnTo>
                  </a:path>
                </a:pathLst>
              </a:custGeom>
              <a:grpFill/>
              <a:ln w="10795" cap="flat" cmpd="sng" algn="ctr">
                <a:solidFill>
                  <a:srgbClr val="0078D7">
                    <a:lumMod val="20000"/>
                    <a:lumOff val="80000"/>
                  </a:srgbClr>
                </a:solidFill>
                <a:prstDash val="solid"/>
              </a:ln>
              <a:effectLst/>
            </p:spPr>
            <p:txBody>
              <a:bodyPr rtlCol="0" anchor="ctr"/>
              <a:lstStyle/>
              <a:p>
                <a:pPr marL="0" marR="0" lvl="0" indent="0" algn="ctr"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FFFFFF"/>
                  </a:solidFill>
                  <a:effectLst/>
                  <a:uLnTx/>
                  <a:uFillTx/>
                  <a:latin typeface="Segoe UI Semilight"/>
                  <a:ea typeface="+mn-ea"/>
                  <a:cs typeface="+mn-cs"/>
                </a:endParaRPr>
              </a:p>
            </p:txBody>
          </p:sp>
        </p:grpSp>
        <p:sp>
          <p:nvSpPr>
            <p:cNvPr id="120" name="Rectangle: Rounded Corners 119">
              <a:extLst>
                <a:ext uri="{FF2B5EF4-FFF2-40B4-BE49-F238E27FC236}">
                  <a16:creationId xmlns:a16="http://schemas.microsoft.com/office/drawing/2014/main" id="{ED31BECD-C427-44FD-A637-EDAC6F445C64}"/>
                </a:ext>
              </a:extLst>
            </p:cNvPr>
            <p:cNvSpPr/>
            <p:nvPr/>
          </p:nvSpPr>
          <p:spPr>
            <a:xfrm>
              <a:off x="1434529" y="3318391"/>
              <a:ext cx="337854" cy="576705"/>
            </a:xfrm>
            <a:prstGeom prst="roundRect">
              <a:avLst/>
            </a:prstGeom>
            <a:solidFill>
              <a:schemeClr val="accent5">
                <a:lumMod val="60000"/>
                <a:lumOff val="40000"/>
              </a:schemeClr>
            </a:solidFill>
            <a:ln w="10795" cap="flat" cmpd="sng" algn="ctr">
              <a:noFill/>
              <a:prstDash val="solid"/>
            </a:ln>
            <a:effectLst/>
          </p:spPr>
          <p:txBody>
            <a:bodyPr rtlCol="0" anchor="ctr"/>
            <a:lstStyle/>
            <a:p>
              <a:pPr marL="0" marR="0" lvl="0" indent="0" algn="ctr"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FFFFFF"/>
                </a:solidFill>
                <a:effectLst/>
                <a:uLnTx/>
                <a:uFillTx/>
                <a:latin typeface="Segoe UI Semilight"/>
                <a:ea typeface="+mn-ea"/>
                <a:cs typeface="+mn-cs"/>
              </a:endParaRPr>
            </a:p>
          </p:txBody>
        </p:sp>
        <p:sp>
          <p:nvSpPr>
            <p:cNvPr id="122" name="Rectangle: Rounded Corners 121">
              <a:extLst>
                <a:ext uri="{FF2B5EF4-FFF2-40B4-BE49-F238E27FC236}">
                  <a16:creationId xmlns:a16="http://schemas.microsoft.com/office/drawing/2014/main" id="{0D670CF0-604E-46BB-A43C-53B2219C6B8B}"/>
                </a:ext>
              </a:extLst>
            </p:cNvPr>
            <p:cNvSpPr/>
            <p:nvPr/>
          </p:nvSpPr>
          <p:spPr>
            <a:xfrm>
              <a:off x="4902730" y="3318391"/>
              <a:ext cx="337854" cy="576705"/>
            </a:xfrm>
            <a:prstGeom prst="roundRect">
              <a:avLst/>
            </a:prstGeom>
            <a:solidFill>
              <a:srgbClr val="A6A6A6"/>
            </a:solidFill>
            <a:ln w="10795" cap="flat" cmpd="sng" algn="ctr">
              <a:noFill/>
              <a:prstDash val="solid"/>
            </a:ln>
            <a:effectLst/>
          </p:spPr>
          <p:txBody>
            <a:bodyPr rtlCol="0" anchor="ctr"/>
            <a:lstStyle/>
            <a:p>
              <a:pPr marL="0" marR="0" lvl="0" indent="0" algn="ctr"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FFFFFF"/>
                </a:solidFill>
                <a:effectLst/>
                <a:uLnTx/>
                <a:uFillTx/>
                <a:latin typeface="Segoe UI Semilight"/>
                <a:ea typeface="+mn-ea"/>
                <a:cs typeface="+mn-cs"/>
              </a:endParaRPr>
            </a:p>
          </p:txBody>
        </p:sp>
        <p:cxnSp>
          <p:nvCxnSpPr>
            <p:cNvPr id="123" name="Straight Connector 122">
              <a:extLst>
                <a:ext uri="{FF2B5EF4-FFF2-40B4-BE49-F238E27FC236}">
                  <a16:creationId xmlns:a16="http://schemas.microsoft.com/office/drawing/2014/main" id="{07F0AA04-1B3B-493A-9C33-0F722800556D}"/>
                </a:ext>
              </a:extLst>
            </p:cNvPr>
            <p:cNvCxnSpPr>
              <a:cxnSpLocks/>
            </p:cNvCxnSpPr>
            <p:nvPr/>
          </p:nvCxnSpPr>
          <p:spPr>
            <a:xfrm>
              <a:off x="1126693" y="3193284"/>
              <a:ext cx="4422832" cy="0"/>
            </a:xfrm>
            <a:prstGeom prst="line">
              <a:avLst/>
            </a:prstGeom>
            <a:solidFill>
              <a:srgbClr val="E7E6E6"/>
            </a:solidFill>
            <a:ln w="9525" cap="flat" cmpd="sng" algn="ctr">
              <a:solidFill>
                <a:srgbClr val="0078D7">
                  <a:lumMod val="20000"/>
                  <a:lumOff val="80000"/>
                </a:srgbClr>
              </a:solidFill>
              <a:prstDash val="solid"/>
            </a:ln>
            <a:effectLst/>
          </p:spPr>
        </p:cxnSp>
        <p:grpSp>
          <p:nvGrpSpPr>
            <p:cNvPr id="124" name="Group 123">
              <a:extLst>
                <a:ext uri="{FF2B5EF4-FFF2-40B4-BE49-F238E27FC236}">
                  <a16:creationId xmlns:a16="http://schemas.microsoft.com/office/drawing/2014/main" id="{E86178AE-2587-47FB-B290-72FC4F5835AD}"/>
                </a:ext>
              </a:extLst>
            </p:cNvPr>
            <p:cNvGrpSpPr/>
            <p:nvPr/>
          </p:nvGrpSpPr>
          <p:grpSpPr>
            <a:xfrm>
              <a:off x="2354589" y="3413976"/>
              <a:ext cx="1954532" cy="915177"/>
              <a:chOff x="5915416" y="4215339"/>
              <a:chExt cx="401477" cy="187985"/>
            </a:xfrm>
          </p:grpSpPr>
          <p:sp>
            <p:nvSpPr>
              <p:cNvPr id="144" name="TextBox 143">
                <a:extLst>
                  <a:ext uri="{FF2B5EF4-FFF2-40B4-BE49-F238E27FC236}">
                    <a16:creationId xmlns:a16="http://schemas.microsoft.com/office/drawing/2014/main" id="{158EA2D4-13CF-4A21-84A8-112F3F5EF32E}"/>
                  </a:ext>
                </a:extLst>
              </p:cNvPr>
              <p:cNvSpPr txBox="1"/>
              <p:nvPr/>
            </p:nvSpPr>
            <p:spPr>
              <a:xfrm>
                <a:off x="6078954" y="4215339"/>
                <a:ext cx="59648" cy="50104"/>
              </a:xfrm>
              <a:custGeom>
                <a:avLst/>
                <a:gdLst/>
                <a:ahLst/>
                <a:cxnLst/>
                <a:rect l="l" t="t" r="r" b="b"/>
                <a:pathLst>
                  <a:path w="59648" h="50104">
                    <a:moveTo>
                      <a:pt x="29761" y="0"/>
                    </a:moveTo>
                    <a:cubicBezTo>
                      <a:pt x="38719" y="0"/>
                      <a:pt x="45940" y="2282"/>
                      <a:pt x="51423" y="6844"/>
                    </a:cubicBezTo>
                    <a:cubicBezTo>
                      <a:pt x="56906" y="11407"/>
                      <a:pt x="59648" y="17371"/>
                      <a:pt x="59648" y="24738"/>
                    </a:cubicBezTo>
                    <a:cubicBezTo>
                      <a:pt x="59648" y="32273"/>
                      <a:pt x="56906" y="38384"/>
                      <a:pt x="51423" y="43072"/>
                    </a:cubicBezTo>
                    <a:cubicBezTo>
                      <a:pt x="45940" y="47760"/>
                      <a:pt x="38719" y="50104"/>
                      <a:pt x="29761" y="50104"/>
                    </a:cubicBezTo>
                    <a:cubicBezTo>
                      <a:pt x="21055" y="50104"/>
                      <a:pt x="13918" y="47677"/>
                      <a:pt x="8351" y="42821"/>
                    </a:cubicBezTo>
                    <a:cubicBezTo>
                      <a:pt x="2784" y="37966"/>
                      <a:pt x="0" y="31938"/>
                      <a:pt x="0" y="24738"/>
                    </a:cubicBezTo>
                    <a:cubicBezTo>
                      <a:pt x="0" y="17371"/>
                      <a:pt x="2700" y="11407"/>
                      <a:pt x="8100" y="6844"/>
                    </a:cubicBezTo>
                    <a:cubicBezTo>
                      <a:pt x="13500" y="2282"/>
                      <a:pt x="20720" y="0"/>
                      <a:pt x="29761" y="0"/>
                    </a:cubicBezTo>
                    <a:close/>
                  </a:path>
                </a:pathLst>
              </a:custGeom>
              <a:solidFill>
                <a:srgbClr val="FFFFFF"/>
              </a:solidFill>
              <a:ln>
                <a:noFill/>
              </a:ln>
              <a:effectLst/>
            </p:spPr>
            <p:txBody>
              <a:bodyPr rot="0" spcFirstLastPara="0" vertOverflow="overflow" horzOverflow="overflow" vert="horz" wrap="square" lIns="93260" tIns="46630" rIns="93260" bIns="4663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32597" rtl="0" eaLnBrk="1" fontAlgn="auto" latinLnBrk="0" hangingPunct="1">
                  <a:lnSpc>
                    <a:spcPct val="100000"/>
                  </a:lnSpc>
                  <a:spcBef>
                    <a:spcPts val="0"/>
                  </a:spcBef>
                  <a:spcAft>
                    <a:spcPts val="0"/>
                  </a:spcAft>
                  <a:buClrTx/>
                  <a:buSzTx/>
                  <a:buFontTx/>
                  <a:buNone/>
                  <a:tabLst/>
                  <a:defRPr/>
                </a:pPr>
                <a:endParaRPr kumimoji="0" lang="en-US" sz="2040" b="0" i="0" u="none" strike="noStrike" kern="0" cap="none" spc="0" normalizeH="0" baseline="0" noProof="0">
                  <a:ln>
                    <a:noFill/>
                  </a:ln>
                  <a:solidFill>
                    <a:prstClr val="black"/>
                  </a:solidFill>
                  <a:effectLst/>
                  <a:uLnTx/>
                  <a:uFillTx/>
                  <a:latin typeface="Segoe UI Black" panose="020B0A02040204020203" pitchFamily="34" charset="0"/>
                  <a:ea typeface="Segoe UI Black" panose="020B0A02040204020203" pitchFamily="34" charset="0"/>
                  <a:cs typeface="Segoe UI Black" panose="020B0A02040204020203" pitchFamily="34" charset="0"/>
                </a:endParaRPr>
              </a:p>
            </p:txBody>
          </p:sp>
          <p:sp>
            <p:nvSpPr>
              <p:cNvPr id="145" name="TextBox 144">
                <a:extLst>
                  <a:ext uri="{FF2B5EF4-FFF2-40B4-BE49-F238E27FC236}">
                    <a16:creationId xmlns:a16="http://schemas.microsoft.com/office/drawing/2014/main" id="{14679869-F2D5-4F93-93C8-9275B74E66A3}"/>
                  </a:ext>
                </a:extLst>
              </p:cNvPr>
              <p:cNvSpPr txBox="1"/>
              <p:nvPr/>
            </p:nvSpPr>
            <p:spPr>
              <a:xfrm>
                <a:off x="5915416" y="4223251"/>
                <a:ext cx="147172" cy="180072"/>
              </a:xfrm>
              <a:custGeom>
                <a:avLst/>
                <a:gdLst/>
                <a:ahLst/>
                <a:cxnLst/>
                <a:rect l="l" t="t" r="r" b="b"/>
                <a:pathLst>
                  <a:path w="147172" h="180072">
                    <a:moveTo>
                      <a:pt x="0" y="0"/>
                    </a:moveTo>
                    <a:lnTo>
                      <a:pt x="73837" y="0"/>
                    </a:lnTo>
                    <a:cubicBezTo>
                      <a:pt x="99203" y="0"/>
                      <a:pt x="117767" y="4813"/>
                      <a:pt x="129529" y="14440"/>
                    </a:cubicBezTo>
                    <a:cubicBezTo>
                      <a:pt x="141291" y="24068"/>
                      <a:pt x="147172" y="39053"/>
                      <a:pt x="147172" y="59396"/>
                    </a:cubicBezTo>
                    <a:cubicBezTo>
                      <a:pt x="147172" y="71702"/>
                      <a:pt x="144054" y="82627"/>
                      <a:pt x="137817" y="92171"/>
                    </a:cubicBezTo>
                    <a:cubicBezTo>
                      <a:pt x="131580" y="101714"/>
                      <a:pt x="122685" y="109102"/>
                      <a:pt x="111132" y="114334"/>
                    </a:cubicBezTo>
                    <a:cubicBezTo>
                      <a:pt x="99580" y="119567"/>
                      <a:pt x="86143" y="122183"/>
                      <a:pt x="70823" y="122183"/>
                    </a:cubicBezTo>
                    <a:lnTo>
                      <a:pt x="54248" y="122183"/>
                    </a:lnTo>
                    <a:lnTo>
                      <a:pt x="54248" y="180072"/>
                    </a:lnTo>
                    <a:lnTo>
                      <a:pt x="0" y="180072"/>
                    </a:lnTo>
                    <a:lnTo>
                      <a:pt x="0" y="0"/>
                    </a:lnTo>
                    <a:close/>
                    <a:moveTo>
                      <a:pt x="54248" y="38927"/>
                    </a:moveTo>
                    <a:lnTo>
                      <a:pt x="54248" y="83380"/>
                    </a:lnTo>
                    <a:lnTo>
                      <a:pt x="66428" y="83380"/>
                    </a:lnTo>
                    <a:cubicBezTo>
                      <a:pt x="81999" y="83380"/>
                      <a:pt x="89785" y="76013"/>
                      <a:pt x="89785" y="61279"/>
                    </a:cubicBezTo>
                    <a:cubicBezTo>
                      <a:pt x="89785" y="53912"/>
                      <a:pt x="87650" y="48345"/>
                      <a:pt x="83381" y="44578"/>
                    </a:cubicBezTo>
                    <a:cubicBezTo>
                      <a:pt x="79111" y="40811"/>
                      <a:pt x="72832" y="38927"/>
                      <a:pt x="64545" y="38927"/>
                    </a:cubicBezTo>
                    <a:lnTo>
                      <a:pt x="54248" y="38927"/>
                    </a:lnTo>
                    <a:close/>
                  </a:path>
                </a:pathLst>
              </a:custGeom>
              <a:solidFill>
                <a:srgbClr val="FFFFFF"/>
              </a:solidFill>
              <a:ln>
                <a:noFill/>
              </a:ln>
              <a:effectLst/>
            </p:spPr>
            <p:txBody>
              <a:bodyPr rot="0" spcFirstLastPara="0" vertOverflow="overflow" horzOverflow="overflow" vert="horz" wrap="square" lIns="93260" tIns="46630" rIns="93260" bIns="4663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32597" rtl="0" eaLnBrk="1" fontAlgn="auto" latinLnBrk="0" hangingPunct="1">
                  <a:lnSpc>
                    <a:spcPct val="100000"/>
                  </a:lnSpc>
                  <a:spcBef>
                    <a:spcPts val="0"/>
                  </a:spcBef>
                  <a:spcAft>
                    <a:spcPts val="0"/>
                  </a:spcAft>
                  <a:buClrTx/>
                  <a:buSzTx/>
                  <a:buFontTx/>
                  <a:buNone/>
                  <a:tabLst/>
                  <a:defRPr/>
                </a:pPr>
                <a:endParaRPr kumimoji="0" lang="en-US" sz="2040" b="0" i="0" u="none" strike="noStrike" kern="0" cap="none" spc="0" normalizeH="0" baseline="0" noProof="0">
                  <a:ln>
                    <a:noFill/>
                  </a:ln>
                  <a:solidFill>
                    <a:prstClr val="black"/>
                  </a:solidFill>
                  <a:effectLst/>
                  <a:uLnTx/>
                  <a:uFillTx/>
                  <a:latin typeface="Segoe UI Black" panose="020B0A02040204020203" pitchFamily="34" charset="0"/>
                  <a:ea typeface="Segoe UI Black" panose="020B0A02040204020203" pitchFamily="34" charset="0"/>
                  <a:cs typeface="Segoe UI Black" panose="020B0A02040204020203" pitchFamily="34" charset="0"/>
                </a:endParaRPr>
              </a:p>
            </p:txBody>
          </p:sp>
          <p:sp>
            <p:nvSpPr>
              <p:cNvPr id="147" name="TextBox 146">
                <a:extLst>
                  <a:ext uri="{FF2B5EF4-FFF2-40B4-BE49-F238E27FC236}">
                    <a16:creationId xmlns:a16="http://schemas.microsoft.com/office/drawing/2014/main" id="{50964419-E595-4B67-A372-0A9A4B307FA7}"/>
                  </a:ext>
                </a:extLst>
              </p:cNvPr>
              <p:cNvSpPr txBox="1"/>
              <p:nvPr/>
            </p:nvSpPr>
            <p:spPr>
              <a:xfrm>
                <a:off x="6163066" y="4223251"/>
                <a:ext cx="153827" cy="180072"/>
              </a:xfrm>
              <a:custGeom>
                <a:avLst/>
                <a:gdLst/>
                <a:ahLst/>
                <a:cxnLst/>
                <a:rect l="l" t="t" r="r" b="b"/>
                <a:pathLst>
                  <a:path w="153827" h="180072">
                    <a:moveTo>
                      <a:pt x="0" y="0"/>
                    </a:moveTo>
                    <a:lnTo>
                      <a:pt x="76474" y="0"/>
                    </a:lnTo>
                    <a:cubicBezTo>
                      <a:pt x="124276" y="0"/>
                      <a:pt x="148177" y="14524"/>
                      <a:pt x="148177" y="43574"/>
                    </a:cubicBezTo>
                    <a:cubicBezTo>
                      <a:pt x="148177" y="49852"/>
                      <a:pt x="146670" y="55608"/>
                      <a:pt x="143656" y="60840"/>
                    </a:cubicBezTo>
                    <a:cubicBezTo>
                      <a:pt x="140642" y="66072"/>
                      <a:pt x="136059" y="70656"/>
                      <a:pt x="129906" y="74590"/>
                    </a:cubicBezTo>
                    <a:cubicBezTo>
                      <a:pt x="123753" y="78525"/>
                      <a:pt x="116993" y="81204"/>
                      <a:pt x="109626" y="82627"/>
                    </a:cubicBezTo>
                    <a:lnTo>
                      <a:pt x="109626" y="83129"/>
                    </a:lnTo>
                    <a:cubicBezTo>
                      <a:pt x="118165" y="84134"/>
                      <a:pt x="125825" y="86666"/>
                      <a:pt x="132606" y="90727"/>
                    </a:cubicBezTo>
                    <a:cubicBezTo>
                      <a:pt x="139386" y="94787"/>
                      <a:pt x="144619" y="99852"/>
                      <a:pt x="148302" y="105921"/>
                    </a:cubicBezTo>
                    <a:cubicBezTo>
                      <a:pt x="151986" y="111990"/>
                      <a:pt x="153827" y="118290"/>
                      <a:pt x="153827" y="124820"/>
                    </a:cubicBezTo>
                    <a:cubicBezTo>
                      <a:pt x="153827" y="142484"/>
                      <a:pt x="147632" y="156109"/>
                      <a:pt x="135243" y="165694"/>
                    </a:cubicBezTo>
                    <a:cubicBezTo>
                      <a:pt x="122853" y="175279"/>
                      <a:pt x="105147" y="180072"/>
                      <a:pt x="82125" y="180072"/>
                    </a:cubicBezTo>
                    <a:lnTo>
                      <a:pt x="0" y="180072"/>
                    </a:lnTo>
                    <a:lnTo>
                      <a:pt x="0" y="0"/>
                    </a:lnTo>
                    <a:close/>
                    <a:moveTo>
                      <a:pt x="54247" y="36290"/>
                    </a:moveTo>
                    <a:lnTo>
                      <a:pt x="54247" y="70321"/>
                    </a:lnTo>
                    <a:lnTo>
                      <a:pt x="69944" y="70321"/>
                    </a:lnTo>
                    <a:cubicBezTo>
                      <a:pt x="75972" y="70321"/>
                      <a:pt x="80911" y="68709"/>
                      <a:pt x="84762" y="65486"/>
                    </a:cubicBezTo>
                    <a:cubicBezTo>
                      <a:pt x="88613" y="62263"/>
                      <a:pt x="90538" y="58098"/>
                      <a:pt x="90538" y="52992"/>
                    </a:cubicBezTo>
                    <a:cubicBezTo>
                      <a:pt x="90538" y="41857"/>
                      <a:pt x="81790" y="36290"/>
                      <a:pt x="64293" y="36290"/>
                    </a:cubicBezTo>
                    <a:lnTo>
                      <a:pt x="54247" y="36290"/>
                    </a:lnTo>
                    <a:close/>
                    <a:moveTo>
                      <a:pt x="54247" y="106737"/>
                    </a:moveTo>
                    <a:lnTo>
                      <a:pt x="54247" y="143530"/>
                    </a:lnTo>
                    <a:lnTo>
                      <a:pt x="72330" y="143530"/>
                    </a:lnTo>
                    <a:cubicBezTo>
                      <a:pt x="79697" y="143530"/>
                      <a:pt x="85515" y="141835"/>
                      <a:pt x="89785" y="138445"/>
                    </a:cubicBezTo>
                    <a:cubicBezTo>
                      <a:pt x="94054" y="135054"/>
                      <a:pt x="96189" y="130429"/>
                      <a:pt x="96189" y="124569"/>
                    </a:cubicBezTo>
                    <a:cubicBezTo>
                      <a:pt x="96189" y="119378"/>
                      <a:pt x="94306" y="115109"/>
                      <a:pt x="90538" y="111760"/>
                    </a:cubicBezTo>
                    <a:cubicBezTo>
                      <a:pt x="86771" y="108411"/>
                      <a:pt x="81790" y="106737"/>
                      <a:pt x="75595" y="106737"/>
                    </a:cubicBezTo>
                    <a:lnTo>
                      <a:pt x="54247" y="106737"/>
                    </a:lnTo>
                    <a:close/>
                  </a:path>
                </a:pathLst>
              </a:custGeom>
              <a:solidFill>
                <a:srgbClr val="FFFFFF"/>
              </a:solidFill>
              <a:ln>
                <a:noFill/>
              </a:ln>
              <a:effectLst/>
            </p:spPr>
            <p:txBody>
              <a:bodyPr rot="0" spcFirstLastPara="0" vertOverflow="overflow" horzOverflow="overflow" vert="horz" wrap="square" lIns="93260" tIns="46630" rIns="93260" bIns="4663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32597" rtl="0" eaLnBrk="1" fontAlgn="auto" latinLnBrk="0" hangingPunct="1">
                  <a:lnSpc>
                    <a:spcPct val="100000"/>
                  </a:lnSpc>
                  <a:spcBef>
                    <a:spcPts val="0"/>
                  </a:spcBef>
                  <a:spcAft>
                    <a:spcPts val="0"/>
                  </a:spcAft>
                  <a:buClrTx/>
                  <a:buSzTx/>
                  <a:buFontTx/>
                  <a:buNone/>
                  <a:tabLst/>
                  <a:defRPr/>
                </a:pPr>
                <a:endParaRPr kumimoji="0" lang="en-US" sz="2040" b="0" i="0" u="none" strike="noStrike" kern="0" cap="none" spc="0" normalizeH="0" baseline="0" noProof="0">
                  <a:ln>
                    <a:noFill/>
                  </a:ln>
                  <a:solidFill>
                    <a:prstClr val="black"/>
                  </a:solidFill>
                  <a:effectLst/>
                  <a:uLnTx/>
                  <a:uFillTx/>
                  <a:latin typeface="Segoe UI Black" panose="020B0A02040204020203" pitchFamily="34" charset="0"/>
                  <a:ea typeface="Segoe UI Black" panose="020B0A02040204020203" pitchFamily="34" charset="0"/>
                  <a:cs typeface="Segoe UI Black" panose="020B0A02040204020203" pitchFamily="34" charset="0"/>
                </a:endParaRPr>
              </a:p>
            </p:txBody>
          </p:sp>
          <p:sp>
            <p:nvSpPr>
              <p:cNvPr id="148" name="TextBox 147">
                <a:extLst>
                  <a:ext uri="{FF2B5EF4-FFF2-40B4-BE49-F238E27FC236}">
                    <a16:creationId xmlns:a16="http://schemas.microsoft.com/office/drawing/2014/main" id="{AD8DBA79-7CE9-4468-8321-D36B7703E27B}"/>
                  </a:ext>
                </a:extLst>
              </p:cNvPr>
              <p:cNvSpPr txBox="1"/>
              <p:nvPr/>
            </p:nvSpPr>
            <p:spPr>
              <a:xfrm>
                <a:off x="6081968" y="4274737"/>
                <a:ext cx="53495" cy="128587"/>
              </a:xfrm>
              <a:custGeom>
                <a:avLst/>
                <a:gdLst/>
                <a:ahLst/>
                <a:cxnLst/>
                <a:rect l="l" t="t" r="r" b="b"/>
                <a:pathLst>
                  <a:path w="53495" h="128587">
                    <a:moveTo>
                      <a:pt x="0" y="0"/>
                    </a:moveTo>
                    <a:lnTo>
                      <a:pt x="53495" y="0"/>
                    </a:lnTo>
                    <a:lnTo>
                      <a:pt x="53495" y="128587"/>
                    </a:lnTo>
                    <a:lnTo>
                      <a:pt x="0" y="128587"/>
                    </a:lnTo>
                    <a:lnTo>
                      <a:pt x="0" y="0"/>
                    </a:lnTo>
                    <a:close/>
                  </a:path>
                </a:pathLst>
              </a:custGeom>
              <a:solidFill>
                <a:srgbClr val="FFFFFF"/>
              </a:solidFill>
              <a:ln>
                <a:noFill/>
              </a:ln>
              <a:effectLst/>
            </p:spPr>
            <p:txBody>
              <a:bodyPr rot="0" spcFirstLastPara="0" vertOverflow="overflow" horzOverflow="overflow" vert="horz" wrap="square" lIns="93260" tIns="46630" rIns="93260" bIns="4663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32597" rtl="0" eaLnBrk="1" fontAlgn="auto" latinLnBrk="0" hangingPunct="1">
                  <a:lnSpc>
                    <a:spcPct val="100000"/>
                  </a:lnSpc>
                  <a:spcBef>
                    <a:spcPts val="0"/>
                  </a:spcBef>
                  <a:spcAft>
                    <a:spcPts val="0"/>
                  </a:spcAft>
                  <a:buClrTx/>
                  <a:buSzTx/>
                  <a:buFontTx/>
                  <a:buNone/>
                  <a:tabLst/>
                  <a:defRPr/>
                </a:pPr>
                <a:endParaRPr kumimoji="0" lang="en-US" sz="2040" b="0" i="0" u="none" strike="noStrike" kern="0" cap="none" spc="0" normalizeH="0" baseline="0" noProof="0">
                  <a:ln>
                    <a:noFill/>
                  </a:ln>
                  <a:solidFill>
                    <a:prstClr val="black"/>
                  </a:solidFill>
                  <a:effectLst/>
                  <a:uLnTx/>
                  <a:uFillTx/>
                  <a:latin typeface="Segoe UI Black" panose="020B0A02040204020203" pitchFamily="34" charset="0"/>
                  <a:ea typeface="Segoe UI Black" panose="020B0A02040204020203" pitchFamily="34" charset="0"/>
                  <a:cs typeface="Segoe UI Black" panose="020B0A02040204020203" pitchFamily="34" charset="0"/>
                </a:endParaRPr>
              </a:p>
            </p:txBody>
          </p:sp>
        </p:grpSp>
        <p:grpSp>
          <p:nvGrpSpPr>
            <p:cNvPr id="125" name="Group 124">
              <a:extLst>
                <a:ext uri="{FF2B5EF4-FFF2-40B4-BE49-F238E27FC236}">
                  <a16:creationId xmlns:a16="http://schemas.microsoft.com/office/drawing/2014/main" id="{896BBAE6-F40B-47FF-B564-32A9D7FA0571}"/>
                </a:ext>
              </a:extLst>
            </p:cNvPr>
            <p:cNvGrpSpPr/>
            <p:nvPr/>
          </p:nvGrpSpPr>
          <p:grpSpPr>
            <a:xfrm>
              <a:off x="1866819" y="4467736"/>
              <a:ext cx="2930073" cy="276595"/>
              <a:chOff x="5815650" y="4048136"/>
              <a:chExt cx="601861" cy="56815"/>
            </a:xfrm>
            <a:solidFill>
              <a:srgbClr val="FFFFFF"/>
            </a:solidFill>
          </p:grpSpPr>
          <p:sp>
            <p:nvSpPr>
              <p:cNvPr id="130" name="TextBox 129">
                <a:extLst>
                  <a:ext uri="{FF2B5EF4-FFF2-40B4-BE49-F238E27FC236}">
                    <a16:creationId xmlns:a16="http://schemas.microsoft.com/office/drawing/2014/main" id="{A299DC9D-5B45-47C3-8301-31A5F87E36A5}"/>
                  </a:ext>
                </a:extLst>
              </p:cNvPr>
              <p:cNvSpPr txBox="1"/>
              <p:nvPr/>
            </p:nvSpPr>
            <p:spPr>
              <a:xfrm>
                <a:off x="6071076" y="4048136"/>
                <a:ext cx="10381" cy="9823"/>
              </a:xfrm>
              <a:custGeom>
                <a:avLst/>
                <a:gdLst/>
                <a:ahLst/>
                <a:cxnLst/>
                <a:rect l="l" t="t" r="r" b="b"/>
                <a:pathLst>
                  <a:path w="10381" h="9823">
                    <a:moveTo>
                      <a:pt x="5135" y="0"/>
                    </a:moveTo>
                    <a:cubicBezTo>
                      <a:pt x="6598" y="0"/>
                      <a:pt x="7838" y="471"/>
                      <a:pt x="8855" y="1414"/>
                    </a:cubicBezTo>
                    <a:cubicBezTo>
                      <a:pt x="9872" y="2356"/>
                      <a:pt x="10381" y="3535"/>
                      <a:pt x="10381" y="4948"/>
                    </a:cubicBezTo>
                    <a:cubicBezTo>
                      <a:pt x="10381" y="6288"/>
                      <a:pt x="9872" y="7435"/>
                      <a:pt x="8855" y="8390"/>
                    </a:cubicBezTo>
                    <a:cubicBezTo>
                      <a:pt x="7838" y="9345"/>
                      <a:pt x="6598" y="9823"/>
                      <a:pt x="5135" y="9823"/>
                    </a:cubicBezTo>
                    <a:cubicBezTo>
                      <a:pt x="3721" y="9823"/>
                      <a:pt x="2512" y="9364"/>
                      <a:pt x="1507" y="8446"/>
                    </a:cubicBezTo>
                    <a:cubicBezTo>
                      <a:pt x="502" y="7528"/>
                      <a:pt x="0" y="6362"/>
                      <a:pt x="0" y="4948"/>
                    </a:cubicBezTo>
                    <a:cubicBezTo>
                      <a:pt x="0" y="3535"/>
                      <a:pt x="502" y="2356"/>
                      <a:pt x="1507" y="1414"/>
                    </a:cubicBezTo>
                    <a:cubicBezTo>
                      <a:pt x="2512" y="471"/>
                      <a:pt x="3721" y="0"/>
                      <a:pt x="5135" y="0"/>
                    </a:cubicBezTo>
                    <a:close/>
                  </a:path>
                </a:pathLst>
              </a:custGeom>
              <a:grpFill/>
              <a:ln>
                <a:noFill/>
              </a:ln>
              <a:effectLst/>
            </p:spPr>
            <p:txBody>
              <a:bodyPr rot="0" spcFirstLastPara="0" vertOverflow="overflow" horzOverflow="overflow" vert="horz" wrap="square" lIns="93260" tIns="46630" rIns="93260" bIns="4663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32597" rtl="0" eaLnBrk="1" fontAlgn="auto" latinLnBrk="0" hangingPunct="1">
                  <a:lnSpc>
                    <a:spcPct val="100000"/>
                  </a:lnSpc>
                  <a:spcBef>
                    <a:spcPts val="0"/>
                  </a:spcBef>
                  <a:spcAft>
                    <a:spcPts val="0"/>
                  </a:spcAft>
                  <a:buClrTx/>
                  <a:buSzTx/>
                  <a:buFontTx/>
                  <a:buNone/>
                  <a:tabLst/>
                  <a:defRPr/>
                </a:pPr>
                <a:endParaRPr kumimoji="0" lang="en-US" sz="612" b="0" i="0" u="none" strike="noStrike" kern="1600" cap="none" spc="51" normalizeH="0" baseline="0" noProof="0">
                  <a:ln>
                    <a:noFill/>
                  </a:ln>
                  <a:solidFill>
                    <a:prstClr val="black"/>
                  </a:solidFill>
                  <a:effectLst/>
                  <a:uLnTx/>
                  <a:uFillTx/>
                  <a:latin typeface="Segoe UI Semibold" panose="020B0702040204020203" pitchFamily="34" charset="0"/>
                  <a:ea typeface="Segoe UI Black" panose="020B0A02040204020203" pitchFamily="34" charset="0"/>
                  <a:cs typeface="Segoe UI Semibold" panose="020B0702040204020203" pitchFamily="34" charset="0"/>
                </a:endParaRPr>
              </a:p>
            </p:txBody>
          </p:sp>
          <p:sp>
            <p:nvSpPr>
              <p:cNvPr id="131" name="TextBox 130">
                <a:extLst>
                  <a:ext uri="{FF2B5EF4-FFF2-40B4-BE49-F238E27FC236}">
                    <a16:creationId xmlns:a16="http://schemas.microsoft.com/office/drawing/2014/main" id="{B8855442-15E2-4CE1-9744-E57505D386E1}"/>
                  </a:ext>
                </a:extLst>
              </p:cNvPr>
              <p:cNvSpPr txBox="1"/>
              <p:nvPr/>
            </p:nvSpPr>
            <p:spPr>
              <a:xfrm>
                <a:off x="6317051" y="4049810"/>
                <a:ext cx="51234" cy="55141"/>
              </a:xfrm>
              <a:custGeom>
                <a:avLst/>
                <a:gdLst/>
                <a:ahLst/>
                <a:cxnLst/>
                <a:rect l="l" t="t" r="r" b="b"/>
                <a:pathLst>
                  <a:path w="51234" h="55141">
                    <a:moveTo>
                      <a:pt x="26268" y="0"/>
                    </a:moveTo>
                    <a:cubicBezTo>
                      <a:pt x="33759" y="0"/>
                      <a:pt x="39793" y="2481"/>
                      <a:pt x="44369" y="7442"/>
                    </a:cubicBezTo>
                    <a:cubicBezTo>
                      <a:pt x="48946" y="12403"/>
                      <a:pt x="51234" y="18889"/>
                      <a:pt x="51234" y="26901"/>
                    </a:cubicBezTo>
                    <a:cubicBezTo>
                      <a:pt x="51234" y="35607"/>
                      <a:pt x="48890" y="42491"/>
                      <a:pt x="44202" y="47551"/>
                    </a:cubicBezTo>
                    <a:cubicBezTo>
                      <a:pt x="39514" y="52611"/>
                      <a:pt x="33251" y="55141"/>
                      <a:pt x="25412" y="55141"/>
                    </a:cubicBezTo>
                    <a:cubicBezTo>
                      <a:pt x="17723" y="55141"/>
                      <a:pt x="11565" y="52648"/>
                      <a:pt x="6939" y="47662"/>
                    </a:cubicBezTo>
                    <a:cubicBezTo>
                      <a:pt x="2313" y="42677"/>
                      <a:pt x="0" y="36190"/>
                      <a:pt x="0" y="28203"/>
                    </a:cubicBezTo>
                    <a:cubicBezTo>
                      <a:pt x="0" y="19621"/>
                      <a:pt x="2356" y="12775"/>
                      <a:pt x="7069" y="7665"/>
                    </a:cubicBezTo>
                    <a:cubicBezTo>
                      <a:pt x="11782" y="2555"/>
                      <a:pt x="18182" y="0"/>
                      <a:pt x="26268" y="0"/>
                    </a:cubicBezTo>
                    <a:close/>
                    <a:moveTo>
                      <a:pt x="25821" y="7777"/>
                    </a:moveTo>
                    <a:cubicBezTo>
                      <a:pt x="20935" y="7777"/>
                      <a:pt x="16960" y="9600"/>
                      <a:pt x="13897" y="13246"/>
                    </a:cubicBezTo>
                    <a:cubicBezTo>
                      <a:pt x="10833" y="16892"/>
                      <a:pt x="9302" y="21692"/>
                      <a:pt x="9302" y="27645"/>
                    </a:cubicBezTo>
                    <a:cubicBezTo>
                      <a:pt x="9302" y="33573"/>
                      <a:pt x="10790" y="38348"/>
                      <a:pt x="13766" y="41970"/>
                    </a:cubicBezTo>
                    <a:cubicBezTo>
                      <a:pt x="16743" y="45591"/>
                      <a:pt x="20637" y="47402"/>
                      <a:pt x="25449" y="47402"/>
                    </a:cubicBezTo>
                    <a:cubicBezTo>
                      <a:pt x="30559" y="47402"/>
                      <a:pt x="34590" y="45678"/>
                      <a:pt x="37542" y="42230"/>
                    </a:cubicBezTo>
                    <a:cubicBezTo>
                      <a:pt x="40493" y="38782"/>
                      <a:pt x="41969" y="33958"/>
                      <a:pt x="41969" y="27757"/>
                    </a:cubicBezTo>
                    <a:cubicBezTo>
                      <a:pt x="41969" y="21382"/>
                      <a:pt x="40537" y="16458"/>
                      <a:pt x="37672" y="12986"/>
                    </a:cubicBezTo>
                    <a:cubicBezTo>
                      <a:pt x="34807" y="9513"/>
                      <a:pt x="30857" y="7777"/>
                      <a:pt x="25821" y="7777"/>
                    </a:cubicBezTo>
                    <a:close/>
                  </a:path>
                </a:pathLst>
              </a:custGeom>
              <a:grpFill/>
              <a:ln>
                <a:noFill/>
              </a:ln>
              <a:effectLst/>
            </p:spPr>
            <p:txBody>
              <a:bodyPr rot="0" spcFirstLastPara="0" vertOverflow="overflow" horzOverflow="overflow" vert="horz" wrap="square" lIns="93260" tIns="46630" rIns="93260" bIns="4663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32597" rtl="0" eaLnBrk="1" fontAlgn="auto" latinLnBrk="0" hangingPunct="1">
                  <a:lnSpc>
                    <a:spcPct val="100000"/>
                  </a:lnSpc>
                  <a:spcBef>
                    <a:spcPts val="0"/>
                  </a:spcBef>
                  <a:spcAft>
                    <a:spcPts val="0"/>
                  </a:spcAft>
                  <a:buClrTx/>
                  <a:buSzTx/>
                  <a:buFontTx/>
                  <a:buNone/>
                  <a:tabLst/>
                  <a:defRPr/>
                </a:pPr>
                <a:endParaRPr kumimoji="0" lang="en-US" sz="612" b="0" i="0" u="none" strike="noStrike" kern="1600" cap="none" spc="51" normalizeH="0" baseline="0" noProof="0">
                  <a:ln>
                    <a:noFill/>
                  </a:ln>
                  <a:solidFill>
                    <a:prstClr val="black"/>
                  </a:solidFill>
                  <a:effectLst/>
                  <a:uLnTx/>
                  <a:uFillTx/>
                  <a:latin typeface="Segoe UI Semibold" panose="020B0702040204020203" pitchFamily="34" charset="0"/>
                  <a:ea typeface="Segoe UI Black" panose="020B0A02040204020203" pitchFamily="34" charset="0"/>
                  <a:cs typeface="Segoe UI Semibold" panose="020B0702040204020203" pitchFamily="34" charset="0"/>
                </a:endParaRPr>
              </a:p>
            </p:txBody>
          </p:sp>
          <p:sp>
            <p:nvSpPr>
              <p:cNvPr id="132" name="TextBox 131">
                <a:extLst>
                  <a:ext uri="{FF2B5EF4-FFF2-40B4-BE49-F238E27FC236}">
                    <a16:creationId xmlns:a16="http://schemas.microsoft.com/office/drawing/2014/main" id="{69646353-0B77-4ED2-B139-A26865C7374A}"/>
                  </a:ext>
                </a:extLst>
              </p:cNvPr>
              <p:cNvSpPr txBox="1"/>
              <p:nvPr/>
            </p:nvSpPr>
            <p:spPr>
              <a:xfrm>
                <a:off x="5815650" y="4050703"/>
                <a:ext cx="35495" cy="53355"/>
              </a:xfrm>
              <a:custGeom>
                <a:avLst/>
                <a:gdLst/>
                <a:ahLst/>
                <a:cxnLst/>
                <a:rect l="l" t="t" r="r" b="b"/>
                <a:pathLst>
                  <a:path w="35495" h="53355">
                    <a:moveTo>
                      <a:pt x="0" y="0"/>
                    </a:moveTo>
                    <a:lnTo>
                      <a:pt x="16185" y="0"/>
                    </a:lnTo>
                    <a:cubicBezTo>
                      <a:pt x="22312" y="0"/>
                      <a:pt x="27062" y="1427"/>
                      <a:pt x="30435" y="4279"/>
                    </a:cubicBezTo>
                    <a:cubicBezTo>
                      <a:pt x="33809" y="7132"/>
                      <a:pt x="35495" y="11150"/>
                      <a:pt x="35495" y="16334"/>
                    </a:cubicBezTo>
                    <a:cubicBezTo>
                      <a:pt x="35495" y="21518"/>
                      <a:pt x="33734" y="25760"/>
                      <a:pt x="30212" y="29059"/>
                    </a:cubicBezTo>
                    <a:cubicBezTo>
                      <a:pt x="26690" y="32358"/>
                      <a:pt x="21927" y="34007"/>
                      <a:pt x="15925" y="34007"/>
                    </a:cubicBezTo>
                    <a:lnTo>
                      <a:pt x="8818" y="34007"/>
                    </a:lnTo>
                    <a:lnTo>
                      <a:pt x="8818" y="53355"/>
                    </a:lnTo>
                    <a:lnTo>
                      <a:pt x="0" y="53355"/>
                    </a:lnTo>
                    <a:lnTo>
                      <a:pt x="0" y="0"/>
                    </a:lnTo>
                    <a:close/>
                    <a:moveTo>
                      <a:pt x="8818" y="7293"/>
                    </a:moveTo>
                    <a:lnTo>
                      <a:pt x="8818" y="26789"/>
                    </a:lnTo>
                    <a:lnTo>
                      <a:pt x="14548" y="26789"/>
                    </a:lnTo>
                    <a:cubicBezTo>
                      <a:pt x="18343" y="26789"/>
                      <a:pt x="21233" y="25909"/>
                      <a:pt x="23217" y="24148"/>
                    </a:cubicBezTo>
                    <a:cubicBezTo>
                      <a:pt x="25201" y="22386"/>
                      <a:pt x="26194" y="19906"/>
                      <a:pt x="26194" y="16706"/>
                    </a:cubicBezTo>
                    <a:cubicBezTo>
                      <a:pt x="26194" y="10431"/>
                      <a:pt x="22547" y="7293"/>
                      <a:pt x="15255" y="7293"/>
                    </a:cubicBezTo>
                    <a:lnTo>
                      <a:pt x="8818" y="7293"/>
                    </a:lnTo>
                    <a:close/>
                  </a:path>
                </a:pathLst>
              </a:custGeom>
              <a:grpFill/>
              <a:ln>
                <a:noFill/>
              </a:ln>
              <a:effectLst/>
            </p:spPr>
            <p:txBody>
              <a:bodyPr rot="0" spcFirstLastPara="0" vertOverflow="overflow" horzOverflow="overflow" vert="horz" wrap="square" lIns="93260" tIns="46630" rIns="93260" bIns="4663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32597" rtl="0" eaLnBrk="1" fontAlgn="auto" latinLnBrk="0" hangingPunct="1">
                  <a:lnSpc>
                    <a:spcPct val="100000"/>
                  </a:lnSpc>
                  <a:spcBef>
                    <a:spcPts val="0"/>
                  </a:spcBef>
                  <a:spcAft>
                    <a:spcPts val="0"/>
                  </a:spcAft>
                  <a:buClrTx/>
                  <a:buSzTx/>
                  <a:buFontTx/>
                  <a:buNone/>
                  <a:tabLst/>
                  <a:defRPr/>
                </a:pPr>
                <a:endParaRPr kumimoji="0" lang="en-US" sz="612" b="0" i="0" u="none" strike="noStrike" kern="1600" cap="none" spc="51" normalizeH="0" baseline="0" noProof="0">
                  <a:ln>
                    <a:noFill/>
                  </a:ln>
                  <a:solidFill>
                    <a:prstClr val="black"/>
                  </a:solidFill>
                  <a:effectLst/>
                  <a:uLnTx/>
                  <a:uFillTx/>
                  <a:latin typeface="Segoe UI Semibold" panose="020B0702040204020203" pitchFamily="34" charset="0"/>
                  <a:ea typeface="Segoe UI Black" panose="020B0A02040204020203" pitchFamily="34" charset="0"/>
                  <a:cs typeface="Segoe UI Semibold" panose="020B0702040204020203" pitchFamily="34" charset="0"/>
                </a:endParaRPr>
              </a:p>
            </p:txBody>
          </p:sp>
          <p:sp>
            <p:nvSpPr>
              <p:cNvPr id="133" name="TextBox 132">
                <a:extLst>
                  <a:ext uri="{FF2B5EF4-FFF2-40B4-BE49-F238E27FC236}">
                    <a16:creationId xmlns:a16="http://schemas.microsoft.com/office/drawing/2014/main" id="{C752714A-D201-46B6-81C7-0D3B661146DE}"/>
                  </a:ext>
                </a:extLst>
              </p:cNvPr>
              <p:cNvSpPr txBox="1"/>
              <p:nvPr/>
            </p:nvSpPr>
            <p:spPr>
              <a:xfrm>
                <a:off x="5872799" y="4050703"/>
                <a:ext cx="29542" cy="53355"/>
              </a:xfrm>
              <a:custGeom>
                <a:avLst/>
                <a:gdLst/>
                <a:ahLst/>
                <a:cxnLst/>
                <a:rect l="l" t="t" r="r" b="b"/>
                <a:pathLst>
                  <a:path w="29542" h="53355">
                    <a:moveTo>
                      <a:pt x="0" y="0"/>
                    </a:moveTo>
                    <a:lnTo>
                      <a:pt x="8855" y="0"/>
                    </a:lnTo>
                    <a:lnTo>
                      <a:pt x="8855" y="45877"/>
                    </a:lnTo>
                    <a:lnTo>
                      <a:pt x="29542" y="45877"/>
                    </a:lnTo>
                    <a:lnTo>
                      <a:pt x="29542" y="53355"/>
                    </a:lnTo>
                    <a:lnTo>
                      <a:pt x="0" y="53355"/>
                    </a:lnTo>
                    <a:lnTo>
                      <a:pt x="0" y="0"/>
                    </a:lnTo>
                    <a:close/>
                  </a:path>
                </a:pathLst>
              </a:custGeom>
              <a:grpFill/>
              <a:ln>
                <a:noFill/>
              </a:ln>
              <a:effectLst/>
            </p:spPr>
            <p:txBody>
              <a:bodyPr rot="0" spcFirstLastPara="0" vertOverflow="overflow" horzOverflow="overflow" vert="horz" wrap="square" lIns="93260" tIns="46630" rIns="93260" bIns="4663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32597" rtl="0" eaLnBrk="1" fontAlgn="auto" latinLnBrk="0" hangingPunct="1">
                  <a:lnSpc>
                    <a:spcPct val="100000"/>
                  </a:lnSpc>
                  <a:spcBef>
                    <a:spcPts val="0"/>
                  </a:spcBef>
                  <a:spcAft>
                    <a:spcPts val="0"/>
                  </a:spcAft>
                  <a:buClrTx/>
                  <a:buSzTx/>
                  <a:buFontTx/>
                  <a:buNone/>
                  <a:tabLst/>
                  <a:defRPr/>
                </a:pPr>
                <a:endParaRPr kumimoji="0" lang="en-US" sz="612" b="0" i="0" u="none" strike="noStrike" kern="1600" cap="none" spc="51" normalizeH="0" baseline="0" noProof="0">
                  <a:ln>
                    <a:noFill/>
                  </a:ln>
                  <a:solidFill>
                    <a:prstClr val="black"/>
                  </a:solidFill>
                  <a:effectLst/>
                  <a:uLnTx/>
                  <a:uFillTx/>
                  <a:latin typeface="Segoe UI Semibold" panose="020B0702040204020203" pitchFamily="34" charset="0"/>
                  <a:ea typeface="Segoe UI Black" panose="020B0A02040204020203" pitchFamily="34" charset="0"/>
                  <a:cs typeface="Segoe UI Semibold" panose="020B0702040204020203" pitchFamily="34" charset="0"/>
                </a:endParaRPr>
              </a:p>
            </p:txBody>
          </p:sp>
          <p:sp>
            <p:nvSpPr>
              <p:cNvPr id="134" name="TextBox 133">
                <a:extLst>
                  <a:ext uri="{FF2B5EF4-FFF2-40B4-BE49-F238E27FC236}">
                    <a16:creationId xmlns:a16="http://schemas.microsoft.com/office/drawing/2014/main" id="{0D9CDC4C-38BD-438F-A4FF-2E722ED3DAF8}"/>
                  </a:ext>
                </a:extLst>
              </p:cNvPr>
              <p:cNvSpPr txBox="1"/>
              <p:nvPr/>
            </p:nvSpPr>
            <p:spPr>
              <a:xfrm>
                <a:off x="5918378" y="4050703"/>
                <a:ext cx="49783" cy="53355"/>
              </a:xfrm>
              <a:custGeom>
                <a:avLst/>
                <a:gdLst/>
                <a:ahLst/>
                <a:cxnLst/>
                <a:rect l="l" t="t" r="r" b="b"/>
                <a:pathLst>
                  <a:path w="49783" h="53355">
                    <a:moveTo>
                      <a:pt x="19980" y="0"/>
                    </a:moveTo>
                    <a:lnTo>
                      <a:pt x="29951" y="0"/>
                    </a:lnTo>
                    <a:lnTo>
                      <a:pt x="49783" y="53355"/>
                    </a:lnTo>
                    <a:lnTo>
                      <a:pt x="40072" y="53355"/>
                    </a:lnTo>
                    <a:lnTo>
                      <a:pt x="35272" y="39775"/>
                    </a:lnTo>
                    <a:lnTo>
                      <a:pt x="14287" y="39775"/>
                    </a:lnTo>
                    <a:lnTo>
                      <a:pt x="9674" y="53355"/>
                    </a:lnTo>
                    <a:lnTo>
                      <a:pt x="0" y="53355"/>
                    </a:lnTo>
                    <a:lnTo>
                      <a:pt x="19980" y="0"/>
                    </a:lnTo>
                    <a:close/>
                    <a:moveTo>
                      <a:pt x="24668" y="7925"/>
                    </a:moveTo>
                    <a:cubicBezTo>
                      <a:pt x="24445" y="9339"/>
                      <a:pt x="24197" y="10455"/>
                      <a:pt x="23924" y="11274"/>
                    </a:cubicBezTo>
                    <a:lnTo>
                      <a:pt x="16594" y="32556"/>
                    </a:lnTo>
                    <a:lnTo>
                      <a:pt x="32928" y="32556"/>
                    </a:lnTo>
                    <a:lnTo>
                      <a:pt x="25524" y="11274"/>
                    </a:lnTo>
                    <a:cubicBezTo>
                      <a:pt x="25301" y="10579"/>
                      <a:pt x="25065" y="9463"/>
                      <a:pt x="24817" y="7925"/>
                    </a:cubicBezTo>
                    <a:lnTo>
                      <a:pt x="24668" y="7925"/>
                    </a:lnTo>
                    <a:close/>
                  </a:path>
                </a:pathLst>
              </a:custGeom>
              <a:grpFill/>
              <a:ln>
                <a:noFill/>
              </a:ln>
              <a:effectLst/>
            </p:spPr>
            <p:txBody>
              <a:bodyPr rot="0" spcFirstLastPara="0" vertOverflow="overflow" horzOverflow="overflow" vert="horz" wrap="square" lIns="93260" tIns="46630" rIns="93260" bIns="4663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32597" rtl="0" eaLnBrk="1" fontAlgn="auto" latinLnBrk="0" hangingPunct="1">
                  <a:lnSpc>
                    <a:spcPct val="100000"/>
                  </a:lnSpc>
                  <a:spcBef>
                    <a:spcPts val="0"/>
                  </a:spcBef>
                  <a:spcAft>
                    <a:spcPts val="0"/>
                  </a:spcAft>
                  <a:buClrTx/>
                  <a:buSzTx/>
                  <a:buFontTx/>
                  <a:buNone/>
                  <a:tabLst/>
                  <a:defRPr/>
                </a:pPr>
                <a:endParaRPr kumimoji="0" lang="en-US" sz="612" b="0" i="0" u="none" strike="noStrike" kern="1600" cap="none" spc="51" normalizeH="0" baseline="0" noProof="0">
                  <a:ln>
                    <a:noFill/>
                  </a:ln>
                  <a:solidFill>
                    <a:prstClr val="black"/>
                  </a:solidFill>
                  <a:effectLst/>
                  <a:uLnTx/>
                  <a:uFillTx/>
                  <a:latin typeface="Segoe UI Semibold" panose="020B0702040204020203" pitchFamily="34" charset="0"/>
                  <a:ea typeface="Segoe UI Black" panose="020B0A02040204020203" pitchFamily="34" charset="0"/>
                  <a:cs typeface="Segoe UI Semibold" panose="020B0702040204020203" pitchFamily="34" charset="0"/>
                </a:endParaRPr>
              </a:p>
            </p:txBody>
          </p:sp>
          <p:sp>
            <p:nvSpPr>
              <p:cNvPr id="135" name="TextBox 134">
                <a:extLst>
                  <a:ext uri="{FF2B5EF4-FFF2-40B4-BE49-F238E27FC236}">
                    <a16:creationId xmlns:a16="http://schemas.microsoft.com/office/drawing/2014/main" id="{66886FEE-31C9-41EF-81DD-CC89C34956C8}"/>
                  </a:ext>
                </a:extLst>
              </p:cNvPr>
              <p:cNvSpPr txBox="1"/>
              <p:nvPr/>
            </p:nvSpPr>
            <p:spPr>
              <a:xfrm>
                <a:off x="5971360" y="4050703"/>
                <a:ext cx="43384" cy="53355"/>
              </a:xfrm>
              <a:custGeom>
                <a:avLst/>
                <a:gdLst/>
                <a:ahLst/>
                <a:cxnLst/>
                <a:rect l="l" t="t" r="r" b="b"/>
                <a:pathLst>
                  <a:path w="43384" h="53355">
                    <a:moveTo>
                      <a:pt x="0" y="0"/>
                    </a:moveTo>
                    <a:lnTo>
                      <a:pt x="10083" y="0"/>
                    </a:lnTo>
                    <a:lnTo>
                      <a:pt x="20576" y="22883"/>
                    </a:lnTo>
                    <a:cubicBezTo>
                      <a:pt x="20700" y="23155"/>
                      <a:pt x="21072" y="24185"/>
                      <a:pt x="21692" y="25971"/>
                    </a:cubicBezTo>
                    <a:lnTo>
                      <a:pt x="21804" y="25971"/>
                    </a:lnTo>
                    <a:cubicBezTo>
                      <a:pt x="22027" y="25177"/>
                      <a:pt x="22436" y="24148"/>
                      <a:pt x="23031" y="22883"/>
                    </a:cubicBezTo>
                    <a:lnTo>
                      <a:pt x="34008" y="0"/>
                    </a:lnTo>
                    <a:lnTo>
                      <a:pt x="43384" y="0"/>
                    </a:lnTo>
                    <a:lnTo>
                      <a:pt x="25896" y="33970"/>
                    </a:lnTo>
                    <a:lnTo>
                      <a:pt x="25896" y="53355"/>
                    </a:lnTo>
                    <a:lnTo>
                      <a:pt x="17041" y="53355"/>
                    </a:lnTo>
                    <a:lnTo>
                      <a:pt x="17041" y="34156"/>
                    </a:lnTo>
                    <a:lnTo>
                      <a:pt x="0" y="0"/>
                    </a:lnTo>
                    <a:close/>
                  </a:path>
                </a:pathLst>
              </a:custGeom>
              <a:grpFill/>
              <a:ln>
                <a:noFill/>
              </a:ln>
              <a:effectLst/>
            </p:spPr>
            <p:txBody>
              <a:bodyPr rot="0" spcFirstLastPara="0" vertOverflow="overflow" horzOverflow="overflow" vert="horz" wrap="square" lIns="93260" tIns="46630" rIns="93260" bIns="4663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32597" rtl="0" eaLnBrk="1" fontAlgn="auto" latinLnBrk="0" hangingPunct="1">
                  <a:lnSpc>
                    <a:spcPct val="100000"/>
                  </a:lnSpc>
                  <a:spcBef>
                    <a:spcPts val="0"/>
                  </a:spcBef>
                  <a:spcAft>
                    <a:spcPts val="0"/>
                  </a:spcAft>
                  <a:buClrTx/>
                  <a:buSzTx/>
                  <a:buFontTx/>
                  <a:buNone/>
                  <a:tabLst/>
                  <a:defRPr/>
                </a:pPr>
                <a:endParaRPr kumimoji="0" lang="en-US" sz="612" b="0" i="0" u="none" strike="noStrike" kern="1600" cap="none" spc="51" normalizeH="0" baseline="0" noProof="0">
                  <a:ln>
                    <a:noFill/>
                  </a:ln>
                  <a:solidFill>
                    <a:prstClr val="black"/>
                  </a:solidFill>
                  <a:effectLst/>
                  <a:uLnTx/>
                  <a:uFillTx/>
                  <a:latin typeface="Segoe UI Semibold" panose="020B0702040204020203" pitchFamily="34" charset="0"/>
                  <a:ea typeface="Segoe UI Black" panose="020B0A02040204020203" pitchFamily="34" charset="0"/>
                  <a:cs typeface="Segoe UI Semibold" panose="020B0702040204020203" pitchFamily="34" charset="0"/>
                </a:endParaRPr>
              </a:p>
            </p:txBody>
          </p:sp>
          <p:sp>
            <p:nvSpPr>
              <p:cNvPr id="136" name="TextBox 135">
                <a:extLst>
                  <a:ext uri="{FF2B5EF4-FFF2-40B4-BE49-F238E27FC236}">
                    <a16:creationId xmlns:a16="http://schemas.microsoft.com/office/drawing/2014/main" id="{EC96AC41-D521-4768-9B0B-0A0A750CDD7A}"/>
                  </a:ext>
                </a:extLst>
              </p:cNvPr>
              <p:cNvSpPr txBox="1"/>
              <p:nvPr/>
            </p:nvSpPr>
            <p:spPr>
              <a:xfrm>
                <a:off x="6371672" y="4050703"/>
                <a:ext cx="45839" cy="53355"/>
              </a:xfrm>
              <a:custGeom>
                <a:avLst/>
                <a:gdLst/>
                <a:ahLst/>
                <a:cxnLst/>
                <a:rect l="l" t="t" r="r" b="b"/>
                <a:pathLst>
                  <a:path w="45839" h="53355">
                    <a:moveTo>
                      <a:pt x="1414" y="0"/>
                    </a:moveTo>
                    <a:lnTo>
                      <a:pt x="12241" y="0"/>
                    </a:lnTo>
                    <a:lnTo>
                      <a:pt x="21877" y="18008"/>
                    </a:lnTo>
                    <a:cubicBezTo>
                      <a:pt x="22498" y="19199"/>
                      <a:pt x="23056" y="20390"/>
                      <a:pt x="23552" y="21580"/>
                    </a:cubicBezTo>
                    <a:lnTo>
                      <a:pt x="23663" y="21580"/>
                    </a:lnTo>
                    <a:cubicBezTo>
                      <a:pt x="24383" y="20018"/>
                      <a:pt x="25003" y="18777"/>
                      <a:pt x="25524" y="17860"/>
                    </a:cubicBezTo>
                    <a:lnTo>
                      <a:pt x="35532" y="0"/>
                    </a:lnTo>
                    <a:lnTo>
                      <a:pt x="45504" y="0"/>
                    </a:lnTo>
                    <a:lnTo>
                      <a:pt x="29058" y="26454"/>
                    </a:lnTo>
                    <a:lnTo>
                      <a:pt x="45839" y="53355"/>
                    </a:lnTo>
                    <a:lnTo>
                      <a:pt x="35235" y="53355"/>
                    </a:lnTo>
                    <a:lnTo>
                      <a:pt x="24296" y="33784"/>
                    </a:lnTo>
                    <a:cubicBezTo>
                      <a:pt x="23973" y="33189"/>
                      <a:pt x="23614" y="32346"/>
                      <a:pt x="23217" y="31254"/>
                    </a:cubicBezTo>
                    <a:lnTo>
                      <a:pt x="23068" y="31254"/>
                    </a:lnTo>
                    <a:cubicBezTo>
                      <a:pt x="22845" y="31800"/>
                      <a:pt x="22473" y="32643"/>
                      <a:pt x="21952" y="33784"/>
                    </a:cubicBezTo>
                    <a:lnTo>
                      <a:pt x="10678" y="53355"/>
                    </a:lnTo>
                    <a:lnTo>
                      <a:pt x="0" y="53355"/>
                    </a:lnTo>
                    <a:lnTo>
                      <a:pt x="17487" y="26529"/>
                    </a:lnTo>
                    <a:lnTo>
                      <a:pt x="1414" y="0"/>
                    </a:lnTo>
                    <a:close/>
                  </a:path>
                </a:pathLst>
              </a:custGeom>
              <a:grpFill/>
              <a:ln>
                <a:noFill/>
              </a:ln>
              <a:effectLst/>
            </p:spPr>
            <p:txBody>
              <a:bodyPr rot="0" spcFirstLastPara="0" vertOverflow="overflow" horzOverflow="overflow" vert="horz" wrap="square" lIns="93260" tIns="46630" rIns="93260" bIns="4663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32597" rtl="0" eaLnBrk="1" fontAlgn="auto" latinLnBrk="0" hangingPunct="1">
                  <a:lnSpc>
                    <a:spcPct val="100000"/>
                  </a:lnSpc>
                  <a:spcBef>
                    <a:spcPts val="0"/>
                  </a:spcBef>
                  <a:spcAft>
                    <a:spcPts val="0"/>
                  </a:spcAft>
                  <a:buClrTx/>
                  <a:buSzTx/>
                  <a:buFontTx/>
                  <a:buNone/>
                  <a:tabLst/>
                  <a:defRPr/>
                </a:pPr>
                <a:endParaRPr kumimoji="0" lang="en-US" sz="612" b="0" i="0" u="none" strike="noStrike" kern="1600" cap="none" spc="51" normalizeH="0" baseline="0" noProof="0">
                  <a:ln>
                    <a:noFill/>
                  </a:ln>
                  <a:solidFill>
                    <a:prstClr val="black"/>
                  </a:solidFill>
                  <a:effectLst/>
                  <a:uLnTx/>
                  <a:uFillTx/>
                  <a:latin typeface="Segoe UI Semibold" panose="020B0702040204020203" pitchFamily="34" charset="0"/>
                  <a:ea typeface="Segoe UI Black" panose="020B0A02040204020203" pitchFamily="34" charset="0"/>
                  <a:cs typeface="Segoe UI Semibold" panose="020B0702040204020203" pitchFamily="34" charset="0"/>
                </a:endParaRPr>
              </a:p>
            </p:txBody>
          </p:sp>
          <p:sp>
            <p:nvSpPr>
              <p:cNvPr id="137" name="TextBox 136">
                <a:extLst>
                  <a:ext uri="{FF2B5EF4-FFF2-40B4-BE49-F238E27FC236}">
                    <a16:creationId xmlns:a16="http://schemas.microsoft.com/office/drawing/2014/main" id="{6832086A-3D9C-4009-BB47-EC137E4A8A13}"/>
                  </a:ext>
                </a:extLst>
              </p:cNvPr>
              <p:cNvSpPr txBox="1"/>
              <p:nvPr/>
            </p:nvSpPr>
            <p:spPr>
              <a:xfrm>
                <a:off x="6100432" y="4065065"/>
                <a:ext cx="33932" cy="38993"/>
              </a:xfrm>
              <a:custGeom>
                <a:avLst/>
                <a:gdLst/>
                <a:ahLst/>
                <a:cxnLst/>
                <a:rect l="l" t="t" r="r" b="b"/>
                <a:pathLst>
                  <a:path w="33932" h="38993">
                    <a:moveTo>
                      <a:pt x="21170" y="0"/>
                    </a:moveTo>
                    <a:cubicBezTo>
                      <a:pt x="25313" y="0"/>
                      <a:pt x="28475" y="1346"/>
                      <a:pt x="30658" y="4037"/>
                    </a:cubicBezTo>
                    <a:cubicBezTo>
                      <a:pt x="32841" y="6728"/>
                      <a:pt x="33932" y="10617"/>
                      <a:pt x="33932" y="15702"/>
                    </a:cubicBezTo>
                    <a:lnTo>
                      <a:pt x="33932" y="38993"/>
                    </a:lnTo>
                    <a:lnTo>
                      <a:pt x="25300" y="38993"/>
                    </a:lnTo>
                    <a:lnTo>
                      <a:pt x="25300" y="17525"/>
                    </a:lnTo>
                    <a:cubicBezTo>
                      <a:pt x="25300" y="10406"/>
                      <a:pt x="22783" y="6846"/>
                      <a:pt x="17747" y="6846"/>
                    </a:cubicBezTo>
                    <a:cubicBezTo>
                      <a:pt x="15118" y="6846"/>
                      <a:pt x="12948" y="7832"/>
                      <a:pt x="11236" y="9804"/>
                    </a:cubicBezTo>
                    <a:cubicBezTo>
                      <a:pt x="9525" y="11776"/>
                      <a:pt x="8669" y="14263"/>
                      <a:pt x="8669" y="17264"/>
                    </a:cubicBezTo>
                    <a:lnTo>
                      <a:pt x="8669" y="38993"/>
                    </a:lnTo>
                    <a:lnTo>
                      <a:pt x="0" y="38993"/>
                    </a:lnTo>
                    <a:lnTo>
                      <a:pt x="0" y="893"/>
                    </a:lnTo>
                    <a:lnTo>
                      <a:pt x="8669" y="893"/>
                    </a:lnTo>
                    <a:lnTo>
                      <a:pt x="8669" y="7218"/>
                    </a:lnTo>
                    <a:lnTo>
                      <a:pt x="8818" y="7218"/>
                    </a:lnTo>
                    <a:cubicBezTo>
                      <a:pt x="11670" y="2406"/>
                      <a:pt x="15788" y="0"/>
                      <a:pt x="21170" y="0"/>
                    </a:cubicBezTo>
                    <a:close/>
                  </a:path>
                </a:pathLst>
              </a:custGeom>
              <a:grpFill/>
              <a:ln>
                <a:noFill/>
              </a:ln>
              <a:effectLst/>
            </p:spPr>
            <p:txBody>
              <a:bodyPr rot="0" spcFirstLastPara="0" vertOverflow="overflow" horzOverflow="overflow" vert="horz" wrap="square" lIns="93260" tIns="46630" rIns="93260" bIns="4663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32597" rtl="0" eaLnBrk="1" fontAlgn="auto" latinLnBrk="0" hangingPunct="1">
                  <a:lnSpc>
                    <a:spcPct val="100000"/>
                  </a:lnSpc>
                  <a:spcBef>
                    <a:spcPts val="0"/>
                  </a:spcBef>
                  <a:spcAft>
                    <a:spcPts val="0"/>
                  </a:spcAft>
                  <a:buClrTx/>
                  <a:buSzTx/>
                  <a:buFontTx/>
                  <a:buNone/>
                  <a:tabLst/>
                  <a:defRPr/>
                </a:pPr>
                <a:endParaRPr kumimoji="0" lang="en-US" sz="612" b="0" i="0" u="none" strike="noStrike" kern="1600" cap="none" spc="51" normalizeH="0" baseline="0" noProof="0">
                  <a:ln>
                    <a:noFill/>
                  </a:ln>
                  <a:solidFill>
                    <a:prstClr val="black"/>
                  </a:solidFill>
                  <a:effectLst/>
                  <a:uLnTx/>
                  <a:uFillTx/>
                  <a:latin typeface="Segoe UI Semibold" panose="020B0702040204020203" pitchFamily="34" charset="0"/>
                  <a:ea typeface="Segoe UI Black" panose="020B0A02040204020203" pitchFamily="34" charset="0"/>
                  <a:cs typeface="Segoe UI Semibold" panose="020B0702040204020203" pitchFamily="34" charset="0"/>
                </a:endParaRPr>
              </a:p>
            </p:txBody>
          </p:sp>
          <p:sp>
            <p:nvSpPr>
              <p:cNvPr id="138" name="TextBox 137">
                <a:extLst>
                  <a:ext uri="{FF2B5EF4-FFF2-40B4-BE49-F238E27FC236}">
                    <a16:creationId xmlns:a16="http://schemas.microsoft.com/office/drawing/2014/main" id="{025FAB83-882F-4F00-BB25-51A0D18F7CF2}"/>
                  </a:ext>
                </a:extLst>
              </p:cNvPr>
              <p:cNvSpPr txBox="1"/>
              <p:nvPr/>
            </p:nvSpPr>
            <p:spPr>
              <a:xfrm>
                <a:off x="6192854" y="4065065"/>
                <a:ext cx="32072" cy="39886"/>
              </a:xfrm>
              <a:custGeom>
                <a:avLst/>
                <a:gdLst/>
                <a:ahLst/>
                <a:cxnLst/>
                <a:rect l="l" t="t" r="r" b="b"/>
                <a:pathLst>
                  <a:path w="32072" h="39886">
                    <a:moveTo>
                      <a:pt x="17636" y="0"/>
                    </a:moveTo>
                    <a:cubicBezTo>
                      <a:pt x="27260" y="0"/>
                      <a:pt x="32072" y="4738"/>
                      <a:pt x="32072" y="14213"/>
                    </a:cubicBezTo>
                    <a:lnTo>
                      <a:pt x="32072" y="38993"/>
                    </a:lnTo>
                    <a:lnTo>
                      <a:pt x="23701" y="38993"/>
                    </a:lnTo>
                    <a:lnTo>
                      <a:pt x="23701" y="33040"/>
                    </a:lnTo>
                    <a:lnTo>
                      <a:pt x="23552" y="33040"/>
                    </a:lnTo>
                    <a:cubicBezTo>
                      <a:pt x="20923" y="37604"/>
                      <a:pt x="17065" y="39886"/>
                      <a:pt x="11980" y="39886"/>
                    </a:cubicBezTo>
                    <a:cubicBezTo>
                      <a:pt x="8235" y="39886"/>
                      <a:pt x="5302" y="38869"/>
                      <a:pt x="3181" y="36835"/>
                    </a:cubicBezTo>
                    <a:cubicBezTo>
                      <a:pt x="1060" y="34801"/>
                      <a:pt x="0" y="32110"/>
                      <a:pt x="0" y="28761"/>
                    </a:cubicBezTo>
                    <a:cubicBezTo>
                      <a:pt x="0" y="21568"/>
                      <a:pt x="4142" y="17376"/>
                      <a:pt x="12427" y="16185"/>
                    </a:cubicBezTo>
                    <a:lnTo>
                      <a:pt x="23738" y="14585"/>
                    </a:lnTo>
                    <a:cubicBezTo>
                      <a:pt x="23738" y="9153"/>
                      <a:pt x="21158" y="6437"/>
                      <a:pt x="15999" y="6437"/>
                    </a:cubicBezTo>
                    <a:cubicBezTo>
                      <a:pt x="11460" y="6437"/>
                      <a:pt x="7367" y="8000"/>
                      <a:pt x="3720" y="11125"/>
                    </a:cubicBezTo>
                    <a:lnTo>
                      <a:pt x="3720" y="3572"/>
                    </a:lnTo>
                    <a:cubicBezTo>
                      <a:pt x="7739" y="1191"/>
                      <a:pt x="12377" y="0"/>
                      <a:pt x="17636" y="0"/>
                    </a:cubicBezTo>
                    <a:close/>
                    <a:moveTo>
                      <a:pt x="23738" y="20278"/>
                    </a:moveTo>
                    <a:lnTo>
                      <a:pt x="15738" y="21394"/>
                    </a:lnTo>
                    <a:cubicBezTo>
                      <a:pt x="13258" y="21717"/>
                      <a:pt x="11391" y="22318"/>
                      <a:pt x="10139" y="23199"/>
                    </a:cubicBezTo>
                    <a:cubicBezTo>
                      <a:pt x="8886" y="24079"/>
                      <a:pt x="8260" y="25623"/>
                      <a:pt x="8260" y="27831"/>
                    </a:cubicBezTo>
                    <a:cubicBezTo>
                      <a:pt x="8260" y="29443"/>
                      <a:pt x="8836" y="30764"/>
                      <a:pt x="9990" y="31794"/>
                    </a:cubicBezTo>
                    <a:cubicBezTo>
                      <a:pt x="11143" y="32823"/>
                      <a:pt x="12687" y="33338"/>
                      <a:pt x="14622" y="33338"/>
                    </a:cubicBezTo>
                    <a:cubicBezTo>
                      <a:pt x="17251" y="33338"/>
                      <a:pt x="19428" y="32414"/>
                      <a:pt x="21152" y="30566"/>
                    </a:cubicBezTo>
                    <a:cubicBezTo>
                      <a:pt x="22876" y="28718"/>
                      <a:pt x="23738" y="26392"/>
                      <a:pt x="23738" y="23589"/>
                    </a:cubicBezTo>
                    <a:lnTo>
                      <a:pt x="23738" y="20278"/>
                    </a:lnTo>
                    <a:close/>
                  </a:path>
                </a:pathLst>
              </a:custGeom>
              <a:grpFill/>
              <a:ln>
                <a:noFill/>
              </a:ln>
              <a:effectLst/>
            </p:spPr>
            <p:txBody>
              <a:bodyPr rot="0" spcFirstLastPara="0" vertOverflow="overflow" horzOverflow="overflow" vert="horz" wrap="square" lIns="93260" tIns="46630" rIns="93260" bIns="4663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32597" rtl="0" eaLnBrk="1" fontAlgn="auto" latinLnBrk="0" hangingPunct="1">
                  <a:lnSpc>
                    <a:spcPct val="100000"/>
                  </a:lnSpc>
                  <a:spcBef>
                    <a:spcPts val="0"/>
                  </a:spcBef>
                  <a:spcAft>
                    <a:spcPts val="0"/>
                  </a:spcAft>
                  <a:buClrTx/>
                  <a:buSzTx/>
                  <a:buFontTx/>
                  <a:buNone/>
                  <a:tabLst/>
                  <a:defRPr/>
                </a:pPr>
                <a:endParaRPr kumimoji="0" lang="en-US" sz="612" b="0" i="0" u="none" strike="noStrike" kern="1600" cap="none" spc="51" normalizeH="0" baseline="0" noProof="0">
                  <a:ln>
                    <a:noFill/>
                  </a:ln>
                  <a:solidFill>
                    <a:prstClr val="black"/>
                  </a:solidFill>
                  <a:effectLst/>
                  <a:uLnTx/>
                  <a:uFillTx/>
                  <a:latin typeface="Segoe UI Semibold" panose="020B0702040204020203" pitchFamily="34" charset="0"/>
                  <a:ea typeface="Segoe UI Black" panose="020B0A02040204020203" pitchFamily="34" charset="0"/>
                  <a:cs typeface="Segoe UI Semibold" panose="020B0702040204020203" pitchFamily="34" charset="0"/>
                </a:endParaRPr>
              </a:p>
            </p:txBody>
          </p:sp>
          <p:sp>
            <p:nvSpPr>
              <p:cNvPr id="139" name="TextBox 138">
                <a:extLst>
                  <a:ext uri="{FF2B5EF4-FFF2-40B4-BE49-F238E27FC236}">
                    <a16:creationId xmlns:a16="http://schemas.microsoft.com/office/drawing/2014/main" id="{758E70A7-60DE-4FC3-860B-668700D24CCC}"/>
                  </a:ext>
                </a:extLst>
              </p:cNvPr>
              <p:cNvSpPr txBox="1"/>
              <p:nvPr/>
            </p:nvSpPr>
            <p:spPr>
              <a:xfrm>
                <a:off x="6071857" y="4065958"/>
                <a:ext cx="8632" cy="38100"/>
              </a:xfrm>
              <a:custGeom>
                <a:avLst/>
                <a:gdLst/>
                <a:ahLst/>
                <a:cxnLst/>
                <a:rect l="l" t="t" r="r" b="b"/>
                <a:pathLst>
                  <a:path w="8632" h="38100">
                    <a:moveTo>
                      <a:pt x="0" y="0"/>
                    </a:moveTo>
                    <a:lnTo>
                      <a:pt x="8632" y="0"/>
                    </a:lnTo>
                    <a:lnTo>
                      <a:pt x="8632" y="38100"/>
                    </a:lnTo>
                    <a:lnTo>
                      <a:pt x="0" y="38100"/>
                    </a:lnTo>
                    <a:lnTo>
                      <a:pt x="0" y="0"/>
                    </a:lnTo>
                    <a:close/>
                  </a:path>
                </a:pathLst>
              </a:custGeom>
              <a:grpFill/>
              <a:ln>
                <a:noFill/>
              </a:ln>
              <a:effectLst/>
            </p:spPr>
            <p:txBody>
              <a:bodyPr rot="0" spcFirstLastPara="0" vertOverflow="overflow" horzOverflow="overflow" vert="horz" wrap="square" lIns="93260" tIns="46630" rIns="93260" bIns="4663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32597" rtl="0" eaLnBrk="1" fontAlgn="auto" latinLnBrk="0" hangingPunct="1">
                  <a:lnSpc>
                    <a:spcPct val="100000"/>
                  </a:lnSpc>
                  <a:spcBef>
                    <a:spcPts val="0"/>
                  </a:spcBef>
                  <a:spcAft>
                    <a:spcPts val="0"/>
                  </a:spcAft>
                  <a:buClrTx/>
                  <a:buSzTx/>
                  <a:buFontTx/>
                  <a:buNone/>
                  <a:tabLst/>
                  <a:defRPr/>
                </a:pPr>
                <a:endParaRPr kumimoji="0" lang="en-US" sz="612" b="0" i="0" u="none" strike="noStrike" kern="1600" cap="none" spc="51" normalizeH="0" baseline="0" noProof="0">
                  <a:ln>
                    <a:noFill/>
                  </a:ln>
                  <a:solidFill>
                    <a:prstClr val="black"/>
                  </a:solidFill>
                  <a:effectLst/>
                  <a:uLnTx/>
                  <a:uFillTx/>
                  <a:latin typeface="Segoe UI Semibold" panose="020B0702040204020203" pitchFamily="34" charset="0"/>
                  <a:ea typeface="Segoe UI Black" panose="020B0A02040204020203" pitchFamily="34" charset="0"/>
                  <a:cs typeface="Segoe UI Semibold" panose="020B0702040204020203" pitchFamily="34" charset="0"/>
                </a:endParaRPr>
              </a:p>
            </p:txBody>
          </p:sp>
          <p:sp>
            <p:nvSpPr>
              <p:cNvPr id="140" name="TextBox 139">
                <a:extLst>
                  <a:ext uri="{FF2B5EF4-FFF2-40B4-BE49-F238E27FC236}">
                    <a16:creationId xmlns:a16="http://schemas.microsoft.com/office/drawing/2014/main" id="{99CE50C4-29D5-4AEE-A12A-923C479EB106}"/>
                  </a:ext>
                </a:extLst>
              </p:cNvPr>
              <p:cNvSpPr txBox="1"/>
              <p:nvPr/>
            </p:nvSpPr>
            <p:spPr>
              <a:xfrm>
                <a:off x="6033497" y="4080060"/>
                <a:ext cx="20315" cy="6362"/>
              </a:xfrm>
              <a:custGeom>
                <a:avLst/>
                <a:gdLst/>
                <a:ahLst/>
                <a:cxnLst/>
                <a:rect l="l" t="t" r="r" b="b"/>
                <a:pathLst>
                  <a:path w="20315" h="6362">
                    <a:moveTo>
                      <a:pt x="0" y="0"/>
                    </a:moveTo>
                    <a:lnTo>
                      <a:pt x="20315" y="0"/>
                    </a:lnTo>
                    <a:lnTo>
                      <a:pt x="20315" y="6362"/>
                    </a:lnTo>
                    <a:lnTo>
                      <a:pt x="0" y="6362"/>
                    </a:lnTo>
                    <a:lnTo>
                      <a:pt x="0" y="0"/>
                    </a:lnTo>
                    <a:close/>
                  </a:path>
                </a:pathLst>
              </a:custGeom>
              <a:grpFill/>
              <a:ln>
                <a:noFill/>
              </a:ln>
              <a:effectLst/>
            </p:spPr>
            <p:txBody>
              <a:bodyPr rot="0" spcFirstLastPara="0" vertOverflow="overflow" horzOverflow="overflow" vert="horz" wrap="square" lIns="93260" tIns="46630" rIns="93260" bIns="4663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32597" rtl="0" eaLnBrk="1" fontAlgn="auto" latinLnBrk="0" hangingPunct="1">
                  <a:lnSpc>
                    <a:spcPct val="100000"/>
                  </a:lnSpc>
                  <a:spcBef>
                    <a:spcPts val="0"/>
                  </a:spcBef>
                  <a:spcAft>
                    <a:spcPts val="0"/>
                  </a:spcAft>
                  <a:buClrTx/>
                  <a:buSzTx/>
                  <a:buFontTx/>
                  <a:buNone/>
                  <a:tabLst/>
                  <a:defRPr/>
                </a:pPr>
                <a:endParaRPr kumimoji="0" lang="en-US" sz="612" b="0" i="0" u="none" strike="noStrike" kern="1600" cap="none" spc="51" normalizeH="0" baseline="0" noProof="0">
                  <a:ln>
                    <a:noFill/>
                  </a:ln>
                  <a:solidFill>
                    <a:prstClr val="black"/>
                  </a:solidFill>
                  <a:effectLst/>
                  <a:uLnTx/>
                  <a:uFillTx/>
                  <a:latin typeface="Segoe UI Semibold" panose="020B0702040204020203" pitchFamily="34" charset="0"/>
                  <a:ea typeface="Segoe UI Black" panose="020B0A02040204020203" pitchFamily="34" charset="0"/>
                  <a:cs typeface="Segoe UI Semibold" panose="020B0702040204020203" pitchFamily="34" charset="0"/>
                </a:endParaRPr>
              </a:p>
            </p:txBody>
          </p:sp>
          <p:sp>
            <p:nvSpPr>
              <p:cNvPr id="141" name="TextBox 140">
                <a:extLst>
                  <a:ext uri="{FF2B5EF4-FFF2-40B4-BE49-F238E27FC236}">
                    <a16:creationId xmlns:a16="http://schemas.microsoft.com/office/drawing/2014/main" id="{E97258EA-B66B-4EBB-907A-0B6D03E1AA06}"/>
                  </a:ext>
                </a:extLst>
              </p:cNvPr>
              <p:cNvSpPr txBox="1"/>
              <p:nvPr/>
            </p:nvSpPr>
            <p:spPr>
              <a:xfrm>
                <a:off x="6157322" y="4080060"/>
                <a:ext cx="20315" cy="6362"/>
              </a:xfrm>
              <a:custGeom>
                <a:avLst/>
                <a:gdLst/>
                <a:ahLst/>
                <a:cxnLst/>
                <a:rect l="l" t="t" r="r" b="b"/>
                <a:pathLst>
                  <a:path w="20315" h="6362">
                    <a:moveTo>
                      <a:pt x="0" y="0"/>
                    </a:moveTo>
                    <a:lnTo>
                      <a:pt x="20315" y="0"/>
                    </a:lnTo>
                    <a:lnTo>
                      <a:pt x="20315" y="6362"/>
                    </a:lnTo>
                    <a:lnTo>
                      <a:pt x="0" y="6362"/>
                    </a:lnTo>
                    <a:lnTo>
                      <a:pt x="0" y="0"/>
                    </a:lnTo>
                    <a:close/>
                  </a:path>
                </a:pathLst>
              </a:custGeom>
              <a:grpFill/>
              <a:ln>
                <a:noFill/>
              </a:ln>
              <a:effectLst/>
            </p:spPr>
            <p:txBody>
              <a:bodyPr rot="0" spcFirstLastPara="0" vertOverflow="overflow" horzOverflow="overflow" vert="horz" wrap="square" lIns="93260" tIns="46630" rIns="93260" bIns="4663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32597" rtl="0" eaLnBrk="1" fontAlgn="auto" latinLnBrk="0" hangingPunct="1">
                  <a:lnSpc>
                    <a:spcPct val="100000"/>
                  </a:lnSpc>
                  <a:spcBef>
                    <a:spcPts val="0"/>
                  </a:spcBef>
                  <a:spcAft>
                    <a:spcPts val="0"/>
                  </a:spcAft>
                  <a:buClrTx/>
                  <a:buSzTx/>
                  <a:buFontTx/>
                  <a:buNone/>
                  <a:tabLst/>
                  <a:defRPr/>
                </a:pPr>
                <a:endParaRPr kumimoji="0" lang="en-US" sz="612" b="0" i="0" u="none" strike="noStrike" kern="1600" cap="none" spc="51" normalizeH="0" baseline="0" noProof="0">
                  <a:ln>
                    <a:noFill/>
                  </a:ln>
                  <a:solidFill>
                    <a:prstClr val="black"/>
                  </a:solidFill>
                  <a:effectLst/>
                  <a:uLnTx/>
                  <a:uFillTx/>
                  <a:latin typeface="Segoe UI Semibold" panose="020B0702040204020203" pitchFamily="34" charset="0"/>
                  <a:ea typeface="Segoe UI Black" panose="020B0A02040204020203" pitchFamily="34" charset="0"/>
                  <a:cs typeface="Segoe UI Semibold" panose="020B0702040204020203" pitchFamily="34" charset="0"/>
                </a:endParaRPr>
              </a:p>
            </p:txBody>
          </p:sp>
          <p:sp>
            <p:nvSpPr>
              <p:cNvPr id="142" name="TextBox 141">
                <a:extLst>
                  <a:ext uri="{FF2B5EF4-FFF2-40B4-BE49-F238E27FC236}">
                    <a16:creationId xmlns:a16="http://schemas.microsoft.com/office/drawing/2014/main" id="{54D63AC9-E133-434F-A505-5D4A8F9653BB}"/>
                  </a:ext>
                </a:extLst>
              </p:cNvPr>
              <p:cNvSpPr txBox="1"/>
              <p:nvPr/>
            </p:nvSpPr>
            <p:spPr>
              <a:xfrm>
                <a:off x="6243047" y="4080060"/>
                <a:ext cx="20315" cy="6362"/>
              </a:xfrm>
              <a:custGeom>
                <a:avLst/>
                <a:gdLst/>
                <a:ahLst/>
                <a:cxnLst/>
                <a:rect l="l" t="t" r="r" b="b"/>
                <a:pathLst>
                  <a:path w="20315" h="6362">
                    <a:moveTo>
                      <a:pt x="0" y="0"/>
                    </a:moveTo>
                    <a:lnTo>
                      <a:pt x="20315" y="0"/>
                    </a:lnTo>
                    <a:lnTo>
                      <a:pt x="20315" y="6362"/>
                    </a:lnTo>
                    <a:lnTo>
                      <a:pt x="0" y="6362"/>
                    </a:lnTo>
                    <a:lnTo>
                      <a:pt x="0" y="0"/>
                    </a:lnTo>
                    <a:close/>
                  </a:path>
                </a:pathLst>
              </a:custGeom>
              <a:grpFill/>
              <a:ln>
                <a:noFill/>
              </a:ln>
              <a:effectLst/>
            </p:spPr>
            <p:txBody>
              <a:bodyPr rot="0" spcFirstLastPara="0" vertOverflow="overflow" horzOverflow="overflow" vert="horz" wrap="square" lIns="93260" tIns="46630" rIns="93260" bIns="4663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32597" rtl="0" eaLnBrk="1" fontAlgn="auto" latinLnBrk="0" hangingPunct="1">
                  <a:lnSpc>
                    <a:spcPct val="100000"/>
                  </a:lnSpc>
                  <a:spcBef>
                    <a:spcPts val="0"/>
                  </a:spcBef>
                  <a:spcAft>
                    <a:spcPts val="0"/>
                  </a:spcAft>
                  <a:buClrTx/>
                  <a:buSzTx/>
                  <a:buFontTx/>
                  <a:buNone/>
                  <a:tabLst/>
                  <a:defRPr/>
                </a:pPr>
                <a:endParaRPr kumimoji="0" lang="en-US" sz="612" b="0" i="0" u="none" strike="noStrike" kern="1600" cap="none" spc="51" normalizeH="0" baseline="0" noProof="0">
                  <a:ln>
                    <a:noFill/>
                  </a:ln>
                  <a:solidFill>
                    <a:prstClr val="black"/>
                  </a:solidFill>
                  <a:effectLst/>
                  <a:uLnTx/>
                  <a:uFillTx/>
                  <a:latin typeface="Segoe UI Semibold" panose="020B0702040204020203" pitchFamily="34" charset="0"/>
                  <a:ea typeface="Segoe UI Black" panose="020B0A02040204020203" pitchFamily="34" charset="0"/>
                  <a:cs typeface="Segoe UI Semibold" panose="020B0702040204020203" pitchFamily="34" charset="0"/>
                </a:endParaRPr>
              </a:p>
            </p:txBody>
          </p:sp>
          <p:sp>
            <p:nvSpPr>
              <p:cNvPr id="143" name="TextBox 142">
                <a:extLst>
                  <a:ext uri="{FF2B5EF4-FFF2-40B4-BE49-F238E27FC236}">
                    <a16:creationId xmlns:a16="http://schemas.microsoft.com/office/drawing/2014/main" id="{2431DF4C-FA4F-4522-84E8-5C73B50442C6}"/>
                  </a:ext>
                </a:extLst>
              </p:cNvPr>
              <p:cNvSpPr txBox="1"/>
              <p:nvPr/>
            </p:nvSpPr>
            <p:spPr>
              <a:xfrm>
                <a:off x="6272849" y="4050703"/>
                <a:ext cx="36128" cy="53355"/>
              </a:xfrm>
              <a:custGeom>
                <a:avLst/>
                <a:gdLst/>
                <a:ahLst/>
                <a:cxnLst/>
                <a:rect l="l" t="t" r="r" b="b"/>
                <a:pathLst>
                  <a:path w="36128" h="53355">
                    <a:moveTo>
                      <a:pt x="0" y="0"/>
                    </a:moveTo>
                    <a:lnTo>
                      <a:pt x="16929" y="0"/>
                    </a:lnTo>
                    <a:cubicBezTo>
                      <a:pt x="22088" y="0"/>
                      <a:pt x="26175" y="1129"/>
                      <a:pt x="29189" y="3386"/>
                    </a:cubicBezTo>
                    <a:cubicBezTo>
                      <a:pt x="32203" y="5643"/>
                      <a:pt x="33709" y="8583"/>
                      <a:pt x="33709" y="12204"/>
                    </a:cubicBezTo>
                    <a:cubicBezTo>
                      <a:pt x="33709" y="15230"/>
                      <a:pt x="32854" y="17860"/>
                      <a:pt x="31142" y="20092"/>
                    </a:cubicBezTo>
                    <a:cubicBezTo>
                      <a:pt x="29431" y="22324"/>
                      <a:pt x="27062" y="23912"/>
                      <a:pt x="24036" y="24855"/>
                    </a:cubicBezTo>
                    <a:lnTo>
                      <a:pt x="24036" y="25003"/>
                    </a:lnTo>
                    <a:cubicBezTo>
                      <a:pt x="27707" y="25425"/>
                      <a:pt x="30640" y="26783"/>
                      <a:pt x="32835" y="29078"/>
                    </a:cubicBezTo>
                    <a:cubicBezTo>
                      <a:pt x="35030" y="31372"/>
                      <a:pt x="36128" y="34355"/>
                      <a:pt x="36128" y="38026"/>
                    </a:cubicBezTo>
                    <a:cubicBezTo>
                      <a:pt x="36128" y="42590"/>
                      <a:pt x="34330" y="46286"/>
                      <a:pt x="30733" y="49114"/>
                    </a:cubicBezTo>
                    <a:cubicBezTo>
                      <a:pt x="27136" y="51941"/>
                      <a:pt x="22597" y="53355"/>
                      <a:pt x="17115" y="53355"/>
                    </a:cubicBezTo>
                    <a:lnTo>
                      <a:pt x="0" y="53355"/>
                    </a:lnTo>
                    <a:lnTo>
                      <a:pt x="0" y="0"/>
                    </a:lnTo>
                    <a:close/>
                    <a:moveTo>
                      <a:pt x="8818" y="7107"/>
                    </a:moveTo>
                    <a:lnTo>
                      <a:pt x="8818" y="22287"/>
                    </a:lnTo>
                    <a:lnTo>
                      <a:pt x="14548" y="22287"/>
                    </a:lnTo>
                    <a:cubicBezTo>
                      <a:pt x="17624" y="22287"/>
                      <a:pt x="20036" y="21562"/>
                      <a:pt x="21785" y="20111"/>
                    </a:cubicBezTo>
                    <a:cubicBezTo>
                      <a:pt x="23533" y="18660"/>
                      <a:pt x="24408" y="16607"/>
                      <a:pt x="24408" y="13953"/>
                    </a:cubicBezTo>
                    <a:cubicBezTo>
                      <a:pt x="24408" y="9389"/>
                      <a:pt x="21357" y="7107"/>
                      <a:pt x="15255" y="7107"/>
                    </a:cubicBezTo>
                    <a:lnTo>
                      <a:pt x="8818" y="7107"/>
                    </a:lnTo>
                    <a:close/>
                    <a:moveTo>
                      <a:pt x="8818" y="29394"/>
                    </a:moveTo>
                    <a:lnTo>
                      <a:pt x="8818" y="46286"/>
                    </a:lnTo>
                    <a:lnTo>
                      <a:pt x="16371" y="46286"/>
                    </a:lnTo>
                    <a:cubicBezTo>
                      <a:pt x="19670" y="46286"/>
                      <a:pt x="22219" y="45523"/>
                      <a:pt x="24017" y="43998"/>
                    </a:cubicBezTo>
                    <a:cubicBezTo>
                      <a:pt x="25815" y="42472"/>
                      <a:pt x="26715" y="40370"/>
                      <a:pt x="26715" y="37691"/>
                    </a:cubicBezTo>
                    <a:cubicBezTo>
                      <a:pt x="26715" y="32160"/>
                      <a:pt x="22882" y="29394"/>
                      <a:pt x="15218" y="29394"/>
                    </a:cubicBezTo>
                    <a:lnTo>
                      <a:pt x="8818" y="29394"/>
                    </a:lnTo>
                    <a:close/>
                  </a:path>
                </a:pathLst>
              </a:custGeom>
              <a:grpFill/>
              <a:ln>
                <a:noFill/>
              </a:ln>
              <a:effectLst/>
            </p:spPr>
            <p:txBody>
              <a:bodyPr rot="0" spcFirstLastPara="0" vertOverflow="overflow" horzOverflow="overflow" vert="horz" wrap="square" lIns="93260" tIns="46630" rIns="93260" bIns="4663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32597" rtl="0" eaLnBrk="1" fontAlgn="auto" latinLnBrk="0" hangingPunct="1">
                  <a:lnSpc>
                    <a:spcPct val="100000"/>
                  </a:lnSpc>
                  <a:spcBef>
                    <a:spcPts val="0"/>
                  </a:spcBef>
                  <a:spcAft>
                    <a:spcPts val="0"/>
                  </a:spcAft>
                  <a:buClrTx/>
                  <a:buSzTx/>
                  <a:buFontTx/>
                  <a:buNone/>
                  <a:tabLst/>
                  <a:defRPr/>
                </a:pPr>
                <a:endParaRPr kumimoji="0" lang="en-US" sz="612" b="0" i="0" u="none" strike="noStrike" kern="1600" cap="none" spc="51" normalizeH="0" baseline="0" noProof="0">
                  <a:ln>
                    <a:noFill/>
                  </a:ln>
                  <a:solidFill>
                    <a:prstClr val="black"/>
                  </a:solidFill>
                  <a:effectLst/>
                  <a:uLnTx/>
                  <a:uFillTx/>
                  <a:latin typeface="Segoe UI Semibold" panose="020B0702040204020203" pitchFamily="34" charset="0"/>
                  <a:ea typeface="Segoe UI Black" panose="020B0A02040204020203" pitchFamily="34" charset="0"/>
                  <a:cs typeface="Segoe UI Semibold" panose="020B0702040204020203" pitchFamily="34" charset="0"/>
                </a:endParaRPr>
              </a:p>
            </p:txBody>
          </p:sp>
        </p:grpSp>
        <p:sp>
          <p:nvSpPr>
            <p:cNvPr id="126" name="Rectangle: Rounded Corners 125">
              <a:extLst>
                <a:ext uri="{FF2B5EF4-FFF2-40B4-BE49-F238E27FC236}">
                  <a16:creationId xmlns:a16="http://schemas.microsoft.com/office/drawing/2014/main" id="{DC797009-0D6D-4CB7-8B19-3C9D13554B08}"/>
                </a:ext>
              </a:extLst>
            </p:cNvPr>
            <p:cNvSpPr/>
            <p:nvPr/>
          </p:nvSpPr>
          <p:spPr>
            <a:xfrm>
              <a:off x="1434529" y="2956127"/>
              <a:ext cx="337854" cy="100970"/>
            </a:xfrm>
            <a:prstGeom prst="roundRect">
              <a:avLst/>
            </a:prstGeom>
            <a:solidFill>
              <a:srgbClr val="A6A6A6"/>
            </a:solidFill>
            <a:ln w="10795" cap="flat" cmpd="sng" algn="ctr">
              <a:solidFill>
                <a:srgbClr val="A6A6A6"/>
              </a:solidFill>
              <a:prstDash val="solid"/>
            </a:ln>
            <a:effectLst/>
          </p:spPr>
          <p:txBody>
            <a:bodyPr rtlCol="0" anchor="ctr"/>
            <a:lstStyle/>
            <a:p>
              <a:pPr marL="0" marR="0" lvl="0" indent="0" algn="ctr"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FFFFFF"/>
                </a:solidFill>
                <a:effectLst/>
                <a:uLnTx/>
                <a:uFillTx/>
                <a:latin typeface="Segoe UI Semilight"/>
                <a:ea typeface="+mn-ea"/>
                <a:cs typeface="+mn-cs"/>
              </a:endParaRPr>
            </a:p>
          </p:txBody>
        </p:sp>
        <p:sp>
          <p:nvSpPr>
            <p:cNvPr id="127" name="Rectangle: Rounded Corners 126">
              <a:extLst>
                <a:ext uri="{FF2B5EF4-FFF2-40B4-BE49-F238E27FC236}">
                  <a16:creationId xmlns:a16="http://schemas.microsoft.com/office/drawing/2014/main" id="{734F794F-2010-44DA-B3FE-FD4B11332382}"/>
                </a:ext>
              </a:extLst>
            </p:cNvPr>
            <p:cNvSpPr/>
            <p:nvPr/>
          </p:nvSpPr>
          <p:spPr>
            <a:xfrm>
              <a:off x="4902730" y="2956127"/>
              <a:ext cx="337854" cy="100970"/>
            </a:xfrm>
            <a:prstGeom prst="roundRect">
              <a:avLst/>
            </a:prstGeom>
            <a:solidFill>
              <a:srgbClr val="A6A6A6"/>
            </a:solidFill>
            <a:ln w="10795" cap="flat" cmpd="sng" algn="ctr">
              <a:solidFill>
                <a:srgbClr val="A6A6A6"/>
              </a:solidFill>
              <a:prstDash val="solid"/>
            </a:ln>
            <a:effectLst/>
          </p:spPr>
          <p:txBody>
            <a:bodyPr rtlCol="0" anchor="ctr"/>
            <a:lstStyle/>
            <a:p>
              <a:pPr marL="0" marR="0" lvl="0" indent="0" algn="ctr"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FFFFFF"/>
                </a:solidFill>
                <a:effectLst/>
                <a:uLnTx/>
                <a:uFillTx/>
                <a:latin typeface="Segoe UI Semilight"/>
                <a:ea typeface="+mn-ea"/>
                <a:cs typeface="+mn-cs"/>
              </a:endParaRPr>
            </a:p>
          </p:txBody>
        </p:sp>
        <p:sp>
          <p:nvSpPr>
            <p:cNvPr id="128" name="Rectangle: Rounded Corners 127">
              <a:extLst>
                <a:ext uri="{FF2B5EF4-FFF2-40B4-BE49-F238E27FC236}">
                  <a16:creationId xmlns:a16="http://schemas.microsoft.com/office/drawing/2014/main" id="{5C17D669-B37E-426A-9855-CF852952408B}"/>
                </a:ext>
              </a:extLst>
            </p:cNvPr>
            <p:cNvSpPr/>
            <p:nvPr/>
          </p:nvSpPr>
          <p:spPr>
            <a:xfrm>
              <a:off x="1511814" y="2982319"/>
              <a:ext cx="183279" cy="576705"/>
            </a:xfrm>
            <a:prstGeom prst="roundRect">
              <a:avLst/>
            </a:prstGeom>
            <a:solidFill>
              <a:srgbClr val="A6A6A6"/>
            </a:solidFill>
            <a:ln w="10795" cap="flat" cmpd="sng" algn="ctr">
              <a:noFill/>
              <a:prstDash val="solid"/>
            </a:ln>
            <a:effectLst/>
          </p:spPr>
          <p:txBody>
            <a:bodyPr rtlCol="0" anchor="ctr"/>
            <a:lstStyle/>
            <a:p>
              <a:pPr marL="0" marR="0" lvl="0" indent="0" algn="ctr"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FFFFFF"/>
                </a:solidFill>
                <a:effectLst/>
                <a:uLnTx/>
                <a:uFillTx/>
                <a:latin typeface="Segoe UI Semilight"/>
                <a:ea typeface="+mn-ea"/>
                <a:cs typeface="+mn-cs"/>
              </a:endParaRPr>
            </a:p>
          </p:txBody>
        </p:sp>
        <p:sp>
          <p:nvSpPr>
            <p:cNvPr id="129" name="Rectangle: Rounded Corners 128">
              <a:extLst>
                <a:ext uri="{FF2B5EF4-FFF2-40B4-BE49-F238E27FC236}">
                  <a16:creationId xmlns:a16="http://schemas.microsoft.com/office/drawing/2014/main" id="{2A5E5019-8608-4A22-AC1E-47073C1A5A9C}"/>
                </a:ext>
              </a:extLst>
            </p:cNvPr>
            <p:cNvSpPr/>
            <p:nvPr/>
          </p:nvSpPr>
          <p:spPr>
            <a:xfrm>
              <a:off x="4980020" y="2982319"/>
              <a:ext cx="183279" cy="576705"/>
            </a:xfrm>
            <a:prstGeom prst="roundRect">
              <a:avLst/>
            </a:prstGeom>
            <a:solidFill>
              <a:srgbClr val="A6A6A6"/>
            </a:solidFill>
            <a:ln w="10795" cap="flat" cmpd="sng" algn="ctr">
              <a:noFill/>
              <a:prstDash val="solid"/>
            </a:ln>
            <a:effectLst/>
          </p:spPr>
          <p:txBody>
            <a:bodyPr rtlCol="0" anchor="ctr"/>
            <a:lstStyle/>
            <a:p>
              <a:pPr marL="0" marR="0" lvl="0" indent="0" algn="ctr"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FFFFFF"/>
                </a:solidFill>
                <a:effectLst/>
                <a:uLnTx/>
                <a:uFillTx/>
                <a:latin typeface="Segoe UI Semilight"/>
                <a:ea typeface="+mn-ea"/>
                <a:cs typeface="+mn-cs"/>
              </a:endParaRPr>
            </a:p>
          </p:txBody>
        </p:sp>
      </p:grpSp>
      <p:cxnSp>
        <p:nvCxnSpPr>
          <p:cNvPr id="155" name="Straight Connector 154">
            <a:extLst>
              <a:ext uri="{FF2B5EF4-FFF2-40B4-BE49-F238E27FC236}">
                <a16:creationId xmlns:a16="http://schemas.microsoft.com/office/drawing/2014/main" id="{EF61DB0E-AECA-4B82-A4F8-1FEC4EEE4B07}"/>
              </a:ext>
            </a:extLst>
          </p:cNvPr>
          <p:cNvCxnSpPr>
            <a:cxnSpLocks/>
          </p:cNvCxnSpPr>
          <p:nvPr/>
        </p:nvCxnSpPr>
        <p:spPr>
          <a:xfrm>
            <a:off x="7665382" y="3795964"/>
            <a:ext cx="3823674" cy="0"/>
          </a:xfrm>
          <a:prstGeom prst="line">
            <a:avLst/>
          </a:prstGeom>
          <a:noFill/>
          <a:ln w="9525" cap="flat" cmpd="sng" algn="ctr">
            <a:solidFill>
              <a:srgbClr val="353535"/>
            </a:solidFill>
            <a:prstDash val="solid"/>
            <a:headEnd type="none"/>
            <a:tailEnd type="none"/>
          </a:ln>
          <a:effectLst/>
        </p:spPr>
      </p:cxnSp>
      <p:sp>
        <p:nvSpPr>
          <p:cNvPr id="156" name="Rectangle 155">
            <a:extLst>
              <a:ext uri="{FF2B5EF4-FFF2-40B4-BE49-F238E27FC236}">
                <a16:creationId xmlns:a16="http://schemas.microsoft.com/office/drawing/2014/main" id="{34F2F72A-C0CD-4FFA-ABF6-F06BCF4B655C}"/>
              </a:ext>
            </a:extLst>
          </p:cNvPr>
          <p:cNvSpPr/>
          <p:nvPr/>
        </p:nvSpPr>
        <p:spPr bwMode="auto">
          <a:xfrm>
            <a:off x="2292668" y="7"/>
            <a:ext cx="4976233" cy="6994518"/>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74320" tIns="45720" rIns="91440" bIns="45720" numCol="1" spcCol="0" rtlCol="0" fromWordArt="0" anchor="ctr" anchorCtr="0" forceAA="0" compatLnSpc="1">
            <a:prstTxWarp prst="textNoShape">
              <a:avLst/>
            </a:prstTxWarp>
            <a:noAutofit/>
          </a:bodyPr>
          <a:lstStyle/>
          <a:p>
            <a:pPr defTabSz="951028" fontAlgn="base">
              <a:lnSpc>
                <a:spcPct val="90000"/>
              </a:lnSpc>
              <a:spcBef>
                <a:spcPct val="0"/>
              </a:spcBef>
              <a:spcAft>
                <a:spcPct val="0"/>
              </a:spcAft>
              <a:defRPr/>
            </a:pPr>
            <a:r>
              <a:rPr lang="en-US" sz="6000">
                <a:solidFill>
                  <a:srgbClr val="FFFFFF"/>
                </a:solidFill>
                <a:ea typeface="Segoe UI" pitchFamily="34" charset="0"/>
                <a:cs typeface="Segoe UI" pitchFamily="34" charset="0"/>
              </a:rPr>
              <a:t>Azure Apps &amp; Infrastructure</a:t>
            </a:r>
          </a:p>
        </p:txBody>
      </p:sp>
      <p:sp>
        <p:nvSpPr>
          <p:cNvPr id="158" name="Title 2">
            <a:extLst>
              <a:ext uri="{FF2B5EF4-FFF2-40B4-BE49-F238E27FC236}">
                <a16:creationId xmlns:a16="http://schemas.microsoft.com/office/drawing/2014/main" id="{3ECC2C80-D574-48D8-82BB-ADE428F1DE89}"/>
              </a:ext>
            </a:extLst>
          </p:cNvPr>
          <p:cNvSpPr txBox="1">
            <a:spLocks/>
          </p:cNvSpPr>
          <p:nvPr/>
        </p:nvSpPr>
        <p:spPr>
          <a:xfrm>
            <a:off x="7365020" y="5862389"/>
            <a:ext cx="4668330" cy="240130"/>
          </a:xfrm>
          <a:prstGeom prst="rect">
            <a:avLst/>
          </a:prstGeom>
        </p:spPr>
        <p:txBody>
          <a:bodyPr wrap="none" lIns="0" tIns="0" rIns="0" bIns="0" anchor="ctr">
            <a:spAutoFit/>
          </a:bodyPr>
          <a:lstStyle>
            <a:lvl1pPr algn="l" defTabSz="914367" rtl="0" eaLnBrk="1" latinLnBrk="0" hangingPunct="1">
              <a:lnSpc>
                <a:spcPct val="90000"/>
              </a:lnSpc>
              <a:spcBef>
                <a:spcPct val="0"/>
              </a:spcBef>
              <a:buNone/>
              <a:defRPr lang="en-US" sz="4800" b="0" kern="1200" cap="none" spc="-100" baseline="0" dirty="0" smtClean="0">
                <a:ln w="3175">
                  <a:noFill/>
                </a:ln>
                <a:solidFill>
                  <a:schemeClr val="tx1"/>
                </a:solidFill>
                <a:effectLst/>
                <a:latin typeface="+mj-lt"/>
                <a:ea typeface="+mn-ea"/>
                <a:cs typeface="Segoe UI" pitchFamily="34" charset="0"/>
              </a:defRPr>
            </a:lvl1pPr>
          </a:lstStyle>
          <a:p>
            <a:pPr algn="ctr" defTabSz="932563">
              <a:lnSpc>
                <a:spcPct val="85000"/>
              </a:lnSpc>
              <a:defRPr/>
            </a:pPr>
            <a:r>
              <a:rPr lang="en-IN" sz="1836" i="1" spc="51">
                <a:solidFill>
                  <a:srgbClr val="353535"/>
                </a:solidFill>
                <a:latin typeface="Segoe UI Light"/>
                <a:cs typeface="Segoe UI Semibold" panose="020B0702040204020203" pitchFamily="34" charset="0"/>
              </a:rPr>
              <a:t>Your one-stop shop to land Azure Sales Plays</a:t>
            </a:r>
          </a:p>
        </p:txBody>
      </p:sp>
      <p:sp>
        <p:nvSpPr>
          <p:cNvPr id="182" name="Rectangle 181">
            <a:extLst>
              <a:ext uri="{FF2B5EF4-FFF2-40B4-BE49-F238E27FC236}">
                <a16:creationId xmlns:a16="http://schemas.microsoft.com/office/drawing/2014/main" id="{4D94BF4C-3B9E-4332-97F3-AFCC53827317}"/>
              </a:ext>
            </a:extLst>
          </p:cNvPr>
          <p:cNvSpPr/>
          <p:nvPr/>
        </p:nvSpPr>
        <p:spPr>
          <a:xfrm>
            <a:off x="7538645" y="4217653"/>
            <a:ext cx="4077150" cy="979640"/>
          </a:xfrm>
          <a:prstGeom prst="rect">
            <a:avLst/>
          </a:prstGeom>
        </p:spPr>
        <p:txBody>
          <a:bodyPr wrap="none" lIns="0" tIns="0" rIns="0" bIns="0">
            <a:spAutoFit/>
          </a:bodyPr>
          <a:lstStyle/>
          <a:p>
            <a:pPr algn="ctr" defTabSz="932597">
              <a:lnSpc>
                <a:spcPct val="85000"/>
              </a:lnSpc>
              <a:defRPr/>
            </a:pPr>
            <a:r>
              <a:rPr lang="en-IN" sz="7343">
                <a:solidFill>
                  <a:srgbClr val="0078D7"/>
                </a:solidFill>
                <a:latin typeface="Segoe UI Semibold" panose="020B0702040204020203" pitchFamily="34" charset="0"/>
                <a:cs typeface="Segoe UI Semibold" panose="020B0702040204020203" pitchFamily="34" charset="0"/>
              </a:rPr>
              <a:t>PARTNER</a:t>
            </a:r>
            <a:endParaRPr lang="en-IN" sz="7343">
              <a:solidFill>
                <a:srgbClr val="0078D7"/>
              </a:solidFill>
              <a:latin typeface="Segoe UI Light"/>
              <a:cs typeface="Segoe UI Semibold" panose="020B0702040204020203" pitchFamily="34" charset="0"/>
            </a:endParaRPr>
          </a:p>
        </p:txBody>
      </p:sp>
      <p:sp>
        <p:nvSpPr>
          <p:cNvPr id="183" name="Rectangle 182">
            <a:extLst>
              <a:ext uri="{FF2B5EF4-FFF2-40B4-BE49-F238E27FC236}">
                <a16:creationId xmlns:a16="http://schemas.microsoft.com/office/drawing/2014/main" id="{24184386-FACB-40CF-BC1F-3C92DB8839B5}"/>
              </a:ext>
            </a:extLst>
          </p:cNvPr>
          <p:cNvSpPr/>
          <p:nvPr/>
        </p:nvSpPr>
        <p:spPr>
          <a:xfrm>
            <a:off x="7543713" y="5092962"/>
            <a:ext cx="4067014" cy="734665"/>
          </a:xfrm>
          <a:prstGeom prst="rect">
            <a:avLst/>
          </a:prstGeom>
        </p:spPr>
        <p:txBody>
          <a:bodyPr wrap="none" lIns="0" tIns="0" rIns="0" bIns="0">
            <a:spAutoFit/>
          </a:bodyPr>
          <a:lstStyle/>
          <a:p>
            <a:pPr algn="ctr" defTabSz="932597">
              <a:lnSpc>
                <a:spcPct val="85000"/>
              </a:lnSpc>
              <a:defRPr/>
            </a:pPr>
            <a:r>
              <a:rPr lang="en-IN" sz="5507">
                <a:solidFill>
                  <a:srgbClr val="0078D7"/>
                </a:solidFill>
                <a:latin typeface="Segoe UI Light"/>
                <a:cs typeface="Segoe UI Semibold" panose="020B0702040204020203" pitchFamily="34" charset="0"/>
              </a:rPr>
              <a:t>Play-in-a-box</a:t>
            </a:r>
            <a:endParaRPr lang="en-IN" sz="8159">
              <a:solidFill>
                <a:srgbClr val="0078D7"/>
              </a:solidFill>
              <a:latin typeface="Segoe UI Light"/>
              <a:cs typeface="Segoe UI Semibold" panose="020B0702040204020203" pitchFamily="34" charset="0"/>
            </a:endParaRPr>
          </a:p>
        </p:txBody>
      </p:sp>
      <p:sp>
        <p:nvSpPr>
          <p:cNvPr id="75" name="Freeform 13" title="Icon of a cloud">
            <a:extLst>
              <a:ext uri="{FF2B5EF4-FFF2-40B4-BE49-F238E27FC236}">
                <a16:creationId xmlns:a16="http://schemas.microsoft.com/office/drawing/2014/main" id="{69B47D8A-B412-41AF-ACFA-66B8CF81BDE9}"/>
              </a:ext>
            </a:extLst>
          </p:cNvPr>
          <p:cNvSpPr>
            <a:spLocks noChangeAspect="1"/>
          </p:cNvSpPr>
          <p:nvPr/>
        </p:nvSpPr>
        <p:spPr bwMode="auto">
          <a:xfrm>
            <a:off x="4949453" y="5588000"/>
            <a:ext cx="2024253" cy="1110421"/>
          </a:xfrm>
          <a:custGeom>
            <a:avLst/>
            <a:gdLst>
              <a:gd name="T0" fmla="*/ 384 w 771"/>
              <a:gd name="T1" fmla="*/ 0 h 422"/>
              <a:gd name="T2" fmla="*/ 549 w 771"/>
              <a:gd name="T3" fmla="*/ 110 h 422"/>
              <a:gd name="T4" fmla="*/ 551 w 771"/>
              <a:gd name="T5" fmla="*/ 115 h 422"/>
              <a:gd name="T6" fmla="*/ 565 w 771"/>
              <a:gd name="T7" fmla="*/ 110 h 422"/>
              <a:gd name="T8" fmla="*/ 612 w 771"/>
              <a:gd name="T9" fmla="*/ 103 h 422"/>
              <a:gd name="T10" fmla="*/ 771 w 771"/>
              <a:gd name="T11" fmla="*/ 262 h 422"/>
              <a:gd name="T12" fmla="*/ 628 w 771"/>
              <a:gd name="T13" fmla="*/ 420 h 422"/>
              <a:gd name="T14" fmla="*/ 616 w 771"/>
              <a:gd name="T15" fmla="*/ 421 h 422"/>
              <a:gd name="T16" fmla="*/ 610 w 771"/>
              <a:gd name="T17" fmla="*/ 421 h 422"/>
              <a:gd name="T18" fmla="*/ 98 w 771"/>
              <a:gd name="T19" fmla="*/ 421 h 422"/>
              <a:gd name="T20" fmla="*/ 91 w 771"/>
              <a:gd name="T21" fmla="*/ 422 h 422"/>
              <a:gd name="T22" fmla="*/ 74 w 771"/>
              <a:gd name="T23" fmla="*/ 419 h 422"/>
              <a:gd name="T24" fmla="*/ 12 w 771"/>
              <a:gd name="T25" fmla="*/ 312 h 422"/>
              <a:gd name="T26" fmla="*/ 101 w 771"/>
              <a:gd name="T27" fmla="*/ 247 h 422"/>
              <a:gd name="T28" fmla="*/ 108 w 771"/>
              <a:gd name="T29" fmla="*/ 249 h 422"/>
              <a:gd name="T30" fmla="*/ 106 w 771"/>
              <a:gd name="T31" fmla="*/ 238 h 422"/>
              <a:gd name="T32" fmla="*/ 119 w 771"/>
              <a:gd name="T33" fmla="*/ 179 h 422"/>
              <a:gd name="T34" fmla="*/ 201 w 771"/>
              <a:gd name="T35" fmla="*/ 128 h 422"/>
              <a:gd name="T36" fmla="*/ 213 w 771"/>
              <a:gd name="T37" fmla="*/ 128 h 422"/>
              <a:gd name="T38" fmla="*/ 213 w 771"/>
              <a:gd name="T39" fmla="*/ 127 h 422"/>
              <a:gd name="T40" fmla="*/ 384 w 771"/>
              <a:gd name="T41" fmla="*/ 0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71" h="422">
                <a:moveTo>
                  <a:pt x="384" y="0"/>
                </a:moveTo>
                <a:cubicBezTo>
                  <a:pt x="458" y="0"/>
                  <a:pt x="522" y="46"/>
                  <a:pt x="549" y="110"/>
                </a:cubicBezTo>
                <a:cubicBezTo>
                  <a:pt x="551" y="115"/>
                  <a:pt x="551" y="115"/>
                  <a:pt x="551" y="115"/>
                </a:cubicBezTo>
                <a:cubicBezTo>
                  <a:pt x="565" y="110"/>
                  <a:pt x="565" y="110"/>
                  <a:pt x="565" y="110"/>
                </a:cubicBezTo>
                <a:cubicBezTo>
                  <a:pt x="580" y="105"/>
                  <a:pt x="596" y="103"/>
                  <a:pt x="612" y="103"/>
                </a:cubicBezTo>
                <a:cubicBezTo>
                  <a:pt x="700" y="103"/>
                  <a:pt x="771" y="174"/>
                  <a:pt x="771" y="262"/>
                </a:cubicBezTo>
                <a:cubicBezTo>
                  <a:pt x="771" y="344"/>
                  <a:pt x="708" y="412"/>
                  <a:pt x="628" y="420"/>
                </a:cubicBezTo>
                <a:cubicBezTo>
                  <a:pt x="616" y="421"/>
                  <a:pt x="616" y="421"/>
                  <a:pt x="616" y="421"/>
                </a:cubicBezTo>
                <a:cubicBezTo>
                  <a:pt x="610" y="421"/>
                  <a:pt x="610" y="421"/>
                  <a:pt x="610" y="421"/>
                </a:cubicBezTo>
                <a:cubicBezTo>
                  <a:pt x="98" y="421"/>
                  <a:pt x="98" y="421"/>
                  <a:pt x="98" y="421"/>
                </a:cubicBezTo>
                <a:cubicBezTo>
                  <a:pt x="91" y="422"/>
                  <a:pt x="91" y="422"/>
                  <a:pt x="91" y="422"/>
                </a:cubicBezTo>
                <a:cubicBezTo>
                  <a:pt x="85" y="421"/>
                  <a:pt x="79" y="420"/>
                  <a:pt x="74" y="419"/>
                </a:cubicBezTo>
                <a:cubicBezTo>
                  <a:pt x="27" y="406"/>
                  <a:pt x="0" y="359"/>
                  <a:pt x="12" y="312"/>
                </a:cubicBezTo>
                <a:cubicBezTo>
                  <a:pt x="23" y="271"/>
                  <a:pt x="61" y="245"/>
                  <a:pt x="101" y="247"/>
                </a:cubicBezTo>
                <a:cubicBezTo>
                  <a:pt x="108" y="249"/>
                  <a:pt x="108" y="249"/>
                  <a:pt x="108" y="249"/>
                </a:cubicBezTo>
                <a:cubicBezTo>
                  <a:pt x="106" y="238"/>
                  <a:pt x="106" y="238"/>
                  <a:pt x="106" y="238"/>
                </a:cubicBezTo>
                <a:cubicBezTo>
                  <a:pt x="105" y="218"/>
                  <a:pt x="109" y="198"/>
                  <a:pt x="119" y="179"/>
                </a:cubicBezTo>
                <a:cubicBezTo>
                  <a:pt x="137" y="148"/>
                  <a:pt x="168" y="130"/>
                  <a:pt x="201" y="128"/>
                </a:cubicBezTo>
                <a:cubicBezTo>
                  <a:pt x="213" y="128"/>
                  <a:pt x="213" y="128"/>
                  <a:pt x="213" y="128"/>
                </a:cubicBezTo>
                <a:cubicBezTo>
                  <a:pt x="213" y="127"/>
                  <a:pt x="213" y="127"/>
                  <a:pt x="213" y="127"/>
                </a:cubicBezTo>
                <a:cubicBezTo>
                  <a:pt x="236" y="53"/>
                  <a:pt x="304" y="0"/>
                  <a:pt x="384" y="0"/>
                </a:cubicBezTo>
                <a:close/>
              </a:path>
            </a:pathLst>
          </a:custGeom>
          <a:noFill/>
          <a:ln w="19050" cap="sq">
            <a:solidFill>
              <a:schemeClr val="bg1">
                <a:alpha val="15000"/>
              </a:schemeClr>
            </a:solidFill>
            <a:prstDash val="solid"/>
            <a:miter lim="800000"/>
            <a:headEnd/>
            <a:tailEnd/>
          </a:ln>
          <a:extLst/>
        </p:spPr>
        <p:txBody>
          <a:bodyPr vert="horz" wrap="square" lIns="91427" tIns="45713" rIns="91427" bIns="45713" numCol="1" anchor="t" anchorCtr="0" compatLnSpc="1">
            <a:prstTxWarp prst="textNoShape">
              <a:avLst/>
            </a:prstTxWarp>
          </a:bodyPr>
          <a:lstStyle/>
          <a:p>
            <a:pPr defTabSz="932563"/>
            <a:endParaRPr lang="en-US" kern="0">
              <a:gradFill>
                <a:gsLst>
                  <a:gs pos="0">
                    <a:srgbClr val="505050"/>
                  </a:gs>
                  <a:gs pos="100000">
                    <a:srgbClr val="505050"/>
                  </a:gs>
                </a:gsLst>
              </a:gradFill>
            </a:endParaRPr>
          </a:p>
        </p:txBody>
      </p:sp>
      <p:sp>
        <p:nvSpPr>
          <p:cNvPr id="65" name="Rectangle 64">
            <a:extLst>
              <a:ext uri="{FF2B5EF4-FFF2-40B4-BE49-F238E27FC236}">
                <a16:creationId xmlns:a16="http://schemas.microsoft.com/office/drawing/2014/main" id="{F14AB53F-3A24-4343-9EA9-818922FAB93D}"/>
              </a:ext>
            </a:extLst>
          </p:cNvPr>
          <p:cNvSpPr/>
          <p:nvPr/>
        </p:nvSpPr>
        <p:spPr bwMode="auto">
          <a:xfrm>
            <a:off x="9903578" y="3335"/>
            <a:ext cx="2532015" cy="481380"/>
          </a:xfrm>
          <a:prstGeom prst="rect">
            <a:avLst/>
          </a:prstGeom>
          <a:solidFill>
            <a:srgbClr val="FFFF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r>
              <a:rPr lang="en-US" sz="1400">
                <a:solidFill>
                  <a:schemeClr val="bg1"/>
                </a:solidFill>
                <a:latin typeface="Segoe UI Semibold" panose="020B0702040204020203" pitchFamily="34" charset="0"/>
                <a:ea typeface="Segoe UI" pitchFamily="34" charset="0"/>
                <a:cs typeface="Segoe UI Semibold" panose="020B0702040204020203" pitchFamily="34" charset="0"/>
              </a:rPr>
              <a:t>SMB – PARTNER FACING</a:t>
            </a:r>
          </a:p>
        </p:txBody>
      </p:sp>
      <p:sp>
        <p:nvSpPr>
          <p:cNvPr id="2" name="Rectangle 1">
            <a:extLst>
              <a:ext uri="{FF2B5EF4-FFF2-40B4-BE49-F238E27FC236}">
                <a16:creationId xmlns:a16="http://schemas.microsoft.com/office/drawing/2014/main" id="{A89AE395-94FC-4DF9-ACAF-511FD3552333}"/>
              </a:ext>
            </a:extLst>
          </p:cNvPr>
          <p:cNvSpPr/>
          <p:nvPr/>
        </p:nvSpPr>
        <p:spPr>
          <a:xfrm>
            <a:off x="2499538" y="4325263"/>
            <a:ext cx="4397766" cy="590931"/>
          </a:xfrm>
          <a:prstGeom prst="rect">
            <a:avLst/>
          </a:prstGeom>
        </p:spPr>
        <p:txBody>
          <a:bodyPr wrap="square">
            <a:spAutoFit/>
          </a:bodyPr>
          <a:lstStyle/>
          <a:p>
            <a:pPr lvl="0" defTabSz="951028" fontAlgn="base">
              <a:lnSpc>
                <a:spcPct val="90000"/>
              </a:lnSpc>
              <a:spcBef>
                <a:spcPct val="0"/>
              </a:spcBef>
              <a:spcAft>
                <a:spcPct val="0"/>
              </a:spcAft>
              <a:defRPr/>
            </a:pPr>
            <a:endParaRPr lang="en-US" kern="0">
              <a:solidFill>
                <a:srgbClr val="FFFFFF"/>
              </a:solidFill>
              <a:ea typeface="Segoe UI" pitchFamily="34" charset="0"/>
              <a:cs typeface="Segoe UI" pitchFamily="34" charset="0"/>
            </a:endParaRPr>
          </a:p>
          <a:p>
            <a:pPr lvl="0" defTabSz="951028" fontAlgn="base">
              <a:lnSpc>
                <a:spcPct val="90000"/>
              </a:lnSpc>
              <a:spcBef>
                <a:spcPct val="0"/>
              </a:spcBef>
              <a:spcAft>
                <a:spcPct val="0"/>
              </a:spcAft>
              <a:defRPr/>
            </a:pPr>
            <a:r>
              <a:rPr lang="en-US" kern="0">
                <a:solidFill>
                  <a:srgbClr val="FFFFFF"/>
                </a:solidFill>
                <a:ea typeface="Segoe UI" pitchFamily="34" charset="0"/>
                <a:cs typeface="Segoe UI" pitchFamily="34" charset="0"/>
              </a:rPr>
              <a:t>WE SMB Cloud Champion Partner Version</a:t>
            </a:r>
          </a:p>
        </p:txBody>
      </p:sp>
      <p:sp>
        <p:nvSpPr>
          <p:cNvPr id="71" name="Rectangle 70">
            <a:extLst>
              <a:ext uri="{FF2B5EF4-FFF2-40B4-BE49-F238E27FC236}">
                <a16:creationId xmlns:a16="http://schemas.microsoft.com/office/drawing/2014/main" id="{7042161B-6BA9-4BBB-BF19-E971271A6AED}"/>
              </a:ext>
            </a:extLst>
          </p:cNvPr>
          <p:cNvSpPr/>
          <p:nvPr/>
        </p:nvSpPr>
        <p:spPr bwMode="auto">
          <a:xfrm>
            <a:off x="87400" y="5919357"/>
            <a:ext cx="2109147" cy="725740"/>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sv-SE" sz="2400" err="1">
              <a:gradFill>
                <a:gsLst>
                  <a:gs pos="0">
                    <a:srgbClr val="FFFFFF"/>
                  </a:gs>
                  <a:gs pos="100000">
                    <a:srgbClr val="FFFFFF"/>
                  </a:gs>
                </a:gsLst>
                <a:lin ang="5400000" scaled="0"/>
              </a:gradFill>
              <a:ea typeface="Segoe UI" pitchFamily="34" charset="0"/>
              <a:cs typeface="Segoe UI" pitchFamily="34" charset="0"/>
            </a:endParaRPr>
          </a:p>
        </p:txBody>
      </p:sp>
      <p:pic>
        <p:nvPicPr>
          <p:cNvPr id="74" name="Picture 73">
            <a:extLst>
              <a:ext uri="{FF2B5EF4-FFF2-40B4-BE49-F238E27FC236}">
                <a16:creationId xmlns:a16="http://schemas.microsoft.com/office/drawing/2014/main" id="{2C9B8ADA-E802-4419-889E-98F779FA0002}"/>
              </a:ext>
            </a:extLst>
          </p:cNvPr>
          <p:cNvPicPr>
            <a:picLocks noChangeAspect="1"/>
          </p:cNvPicPr>
          <p:nvPr/>
        </p:nvPicPr>
        <p:blipFill>
          <a:blip r:embed="rId8"/>
          <a:stretch>
            <a:fillRect/>
          </a:stretch>
        </p:blipFill>
        <p:spPr>
          <a:xfrm>
            <a:off x="13574" y="6065052"/>
            <a:ext cx="2045880" cy="440907"/>
          </a:xfrm>
          <a:prstGeom prst="rect">
            <a:avLst/>
          </a:prstGeom>
        </p:spPr>
      </p:pic>
    </p:spTree>
    <p:extLst>
      <p:ext uri="{BB962C8B-B14F-4D97-AF65-F5344CB8AC3E}">
        <p14:creationId xmlns:p14="http://schemas.microsoft.com/office/powerpoint/2010/main" val="1916894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a:extLst>
              <a:ext uri="{FF2B5EF4-FFF2-40B4-BE49-F238E27FC236}">
                <a16:creationId xmlns:a16="http://schemas.microsoft.com/office/drawing/2014/main" id="{518B0BAC-88C9-4F26-B19F-CDDCFB2FF72F}"/>
              </a:ext>
            </a:extLst>
          </p:cNvPr>
          <p:cNvSpPr>
            <a:spLocks noGrp="1"/>
          </p:cNvSpPr>
          <p:nvPr>
            <p:ph type="title"/>
          </p:nvPr>
        </p:nvSpPr>
        <p:spPr/>
        <p:txBody>
          <a:bodyPr/>
          <a:lstStyle/>
          <a:p>
            <a:r>
              <a:rPr lang="en-US" u="sng">
                <a:latin typeface="Segoe UI" panose="020B0502040204020203" pitchFamily="34" charset="0"/>
              </a:rPr>
              <a:t>S</a:t>
            </a:r>
            <a:r>
              <a:rPr lang="en-US"/>
              <a:t>olution Areas | </a:t>
            </a:r>
            <a:r>
              <a:rPr lang="en-US" u="sng">
                <a:latin typeface="Segoe UI" panose="020B0502040204020203" pitchFamily="34" charset="0"/>
              </a:rPr>
              <a:t>P</a:t>
            </a:r>
            <a:r>
              <a:rPr lang="en-US"/>
              <a:t>lays | </a:t>
            </a:r>
            <a:r>
              <a:rPr lang="en-US" u="sng">
                <a:latin typeface="Segoe UI" panose="020B0502040204020203" pitchFamily="34" charset="0"/>
              </a:rPr>
              <a:t>S</a:t>
            </a:r>
            <a:r>
              <a:rPr lang="en-US"/>
              <a:t>ales </a:t>
            </a:r>
            <a:r>
              <a:rPr lang="en-US" u="sng">
                <a:latin typeface="Segoe UI" panose="020B0502040204020203" pitchFamily="34" charset="0"/>
              </a:rPr>
              <a:t>M</a:t>
            </a:r>
            <a:r>
              <a:rPr lang="en-US"/>
              <a:t>otions: Definitions </a:t>
            </a:r>
          </a:p>
        </p:txBody>
      </p:sp>
      <p:grpSp>
        <p:nvGrpSpPr>
          <p:cNvPr id="4" name="Group 3">
            <a:extLst>
              <a:ext uri="{FF2B5EF4-FFF2-40B4-BE49-F238E27FC236}">
                <a16:creationId xmlns:a16="http://schemas.microsoft.com/office/drawing/2014/main" id="{6AB00952-DE59-48ED-904E-58A861311B9B}"/>
              </a:ext>
            </a:extLst>
          </p:cNvPr>
          <p:cNvGrpSpPr/>
          <p:nvPr/>
        </p:nvGrpSpPr>
        <p:grpSpPr>
          <a:xfrm>
            <a:off x="1993107" y="1232085"/>
            <a:ext cx="9976642" cy="1664208"/>
            <a:chOff x="1993107" y="1232085"/>
            <a:chExt cx="9976642" cy="1664208"/>
          </a:xfrm>
        </p:grpSpPr>
        <p:sp>
          <p:nvSpPr>
            <p:cNvPr id="87" name="Rectangle 86">
              <a:extLst>
                <a:ext uri="{FF2B5EF4-FFF2-40B4-BE49-F238E27FC236}">
                  <a16:creationId xmlns:a16="http://schemas.microsoft.com/office/drawing/2014/main" id="{49B4D383-E81F-4C34-BC77-CA96BBB46B5E}"/>
                </a:ext>
              </a:extLst>
            </p:cNvPr>
            <p:cNvSpPr/>
            <p:nvPr/>
          </p:nvSpPr>
          <p:spPr bwMode="auto">
            <a:xfrm>
              <a:off x="2408237" y="1235075"/>
              <a:ext cx="1763713" cy="1661218"/>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pPr marL="323850" marR="0" lvl="0" defTabSz="932472" rtl="0" eaLnBrk="1" fontAlgn="base" latinLnBrk="0" hangingPunct="1">
                <a:lnSpc>
                  <a:spcPct val="100000"/>
                </a:lnSpc>
                <a:spcBef>
                  <a:spcPct val="0"/>
                </a:spcBef>
                <a:spcAft>
                  <a:spcPct val="0"/>
                </a:spcAft>
                <a:buClrTx/>
                <a:buSzTx/>
                <a:buFontTx/>
                <a:buNone/>
                <a:tabLst/>
                <a:defRPr/>
              </a:pPr>
              <a:r>
                <a:rPr kumimoji="0" lang="en-IN" sz="1600" b="0" i="0" u="none" strike="noStrike" kern="1200" cap="none" spc="0" normalizeH="0" baseline="0" noProof="0">
                  <a:ln>
                    <a:noFill/>
                  </a:ln>
                  <a:solidFill>
                    <a:schemeClr val="bg1"/>
                  </a:solidFill>
                  <a:effectLst/>
                  <a:uLnTx/>
                  <a:uFillTx/>
                  <a:latin typeface="Segoe UI Semibold" panose="020B0702040204020203" pitchFamily="34" charset="0"/>
                  <a:ea typeface="Segoe UI" pitchFamily="34" charset="0"/>
                  <a:cs typeface="Segoe UI Semibold" panose="020B0702040204020203" pitchFamily="34" charset="0"/>
                </a:rPr>
                <a:t>SOLUTION </a:t>
              </a:r>
            </a:p>
            <a:p>
              <a:pPr marL="323850" marR="0" lvl="0" defTabSz="932472" rtl="0" eaLnBrk="1" fontAlgn="base" latinLnBrk="0" hangingPunct="1">
                <a:lnSpc>
                  <a:spcPct val="100000"/>
                </a:lnSpc>
                <a:spcBef>
                  <a:spcPct val="0"/>
                </a:spcBef>
                <a:spcAft>
                  <a:spcPct val="0"/>
                </a:spcAft>
                <a:buClrTx/>
                <a:buSzTx/>
                <a:buFontTx/>
                <a:buNone/>
                <a:tabLst/>
                <a:defRPr/>
              </a:pPr>
              <a:r>
                <a:rPr kumimoji="0" lang="en-IN" sz="1600" b="0" i="0" u="none" strike="noStrike" kern="1200" cap="none" spc="0" normalizeH="0" baseline="0" noProof="0">
                  <a:ln>
                    <a:noFill/>
                  </a:ln>
                  <a:solidFill>
                    <a:schemeClr val="bg1"/>
                  </a:solidFill>
                  <a:effectLst/>
                  <a:uLnTx/>
                  <a:uFillTx/>
                  <a:latin typeface="Segoe UI Semibold" panose="020B0702040204020203" pitchFamily="34" charset="0"/>
                  <a:ea typeface="Segoe UI" pitchFamily="34" charset="0"/>
                  <a:cs typeface="Segoe UI Semibold" panose="020B0702040204020203" pitchFamily="34" charset="0"/>
                </a:rPr>
                <a:t>AREAS</a:t>
              </a:r>
            </a:p>
          </p:txBody>
        </p:sp>
        <p:sp>
          <p:nvSpPr>
            <p:cNvPr id="7" name="Partial Circle 6">
              <a:extLst>
                <a:ext uri="{FF2B5EF4-FFF2-40B4-BE49-F238E27FC236}">
                  <a16:creationId xmlns:a16="http://schemas.microsoft.com/office/drawing/2014/main" id="{98A99A9F-87F6-4675-A8AB-D715DDD791E3}"/>
                </a:ext>
              </a:extLst>
            </p:cNvPr>
            <p:cNvSpPr/>
            <p:nvPr/>
          </p:nvSpPr>
          <p:spPr bwMode="auto">
            <a:xfrm>
              <a:off x="1993107" y="1650553"/>
              <a:ext cx="830262" cy="830262"/>
            </a:xfrm>
            <a:prstGeom prst="pie">
              <a:avLst>
                <a:gd name="adj1" fmla="val 16214018"/>
                <a:gd name="adj2" fmla="val 5400000"/>
              </a:avLst>
            </a:prstGeom>
            <a:solidFill>
              <a:srgbClr val="C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65760" tIns="146304" rIns="182880" bIns="146304" numCol="1" spcCol="0" rtlCol="0" fromWordArt="0" anchor="ctr" anchorCtr="0" forceAA="0" compatLnSpc="1">
              <a:prstTxWarp prst="textNoShape">
                <a:avLst/>
              </a:prstTxWarp>
              <a:noAutofit/>
            </a:bodyPr>
            <a:lstStyle/>
            <a:p>
              <a:pPr algn="r" defTabSz="932472" fontAlgn="base">
                <a:lnSpc>
                  <a:spcPct val="90000"/>
                </a:lnSpc>
                <a:spcBef>
                  <a:spcPct val="0"/>
                </a:spcBef>
                <a:spcAft>
                  <a:spcPct val="0"/>
                </a:spcAft>
              </a:pPr>
              <a:r>
                <a:rPr lang="en-GB" sz="2400">
                  <a:solidFill>
                    <a:schemeClr val="bg1"/>
                  </a:solidFill>
                  <a:latin typeface="Segoe UI Semibold" panose="020B0702040204020203" pitchFamily="34" charset="0"/>
                  <a:ea typeface="Segoe UI" pitchFamily="34" charset="0"/>
                  <a:cs typeface="Segoe UI Semibold" panose="020B0702040204020203" pitchFamily="34" charset="0"/>
                </a:rPr>
                <a:t>1</a:t>
              </a:r>
              <a:endParaRPr lang="en-US" sz="2400" err="1">
                <a:solidFill>
                  <a:schemeClr val="bg1"/>
                </a:solidFill>
                <a:latin typeface="Segoe UI Semibold" panose="020B0702040204020203" pitchFamily="34" charset="0"/>
                <a:ea typeface="Segoe UI" pitchFamily="34" charset="0"/>
                <a:cs typeface="Segoe UI Semibold" panose="020B0702040204020203" pitchFamily="34" charset="0"/>
              </a:endParaRPr>
            </a:p>
          </p:txBody>
        </p:sp>
        <p:sp>
          <p:nvSpPr>
            <p:cNvPr id="91" name="Rectangle 90">
              <a:extLst>
                <a:ext uri="{FF2B5EF4-FFF2-40B4-BE49-F238E27FC236}">
                  <a16:creationId xmlns:a16="http://schemas.microsoft.com/office/drawing/2014/main" id="{16D15642-25BF-4D18-9872-C9E8AE983D6C}"/>
                </a:ext>
              </a:extLst>
            </p:cNvPr>
            <p:cNvSpPr/>
            <p:nvPr/>
          </p:nvSpPr>
          <p:spPr bwMode="auto">
            <a:xfrm>
              <a:off x="4559301" y="1232085"/>
              <a:ext cx="7410448" cy="1664208"/>
            </a:xfrm>
            <a:prstGeom prst="rect">
              <a:avLst/>
            </a:prstGeom>
            <a:noFill/>
            <a:ln w="9525">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i="0" u="none" strike="noStrike" kern="1200" cap="none" spc="0" normalizeH="0" baseline="0" noProof="0">
                  <a:ln>
                    <a:noFill/>
                  </a:ln>
                  <a:solidFill>
                    <a:schemeClr val="tx1"/>
                  </a:solidFill>
                  <a:effectLst/>
                  <a:uLnTx/>
                  <a:uFillTx/>
                  <a:latin typeface="Segoe UI Semibold" panose="020B0702040204020203" pitchFamily="34" charset="0"/>
                  <a:ea typeface="Segoe UI" pitchFamily="34" charset="0"/>
                  <a:cs typeface="Segoe UI Semibold" panose="020B0702040204020203" pitchFamily="34" charset="0"/>
                </a:rPr>
                <a:t>| App &amp; Infra | Data &amp; AI |</a:t>
              </a:r>
              <a:br>
                <a:rPr kumimoji="0" lang="en-US" b="0" i="0" u="none" strike="noStrike" kern="1200" cap="none" spc="0" normalizeH="0" baseline="0" noProof="0">
                  <a:ln>
                    <a:noFill/>
                  </a:ln>
                  <a:solidFill>
                    <a:schemeClr val="tx1"/>
                  </a:solidFill>
                  <a:effectLst/>
                  <a:uLnTx/>
                  <a:uFillTx/>
                  <a:ea typeface="Segoe UI" pitchFamily="34" charset="0"/>
                  <a:cs typeface="Segoe UI" pitchFamily="34" charset="0"/>
                </a:rPr>
              </a:br>
              <a:r>
                <a:rPr kumimoji="0" lang="en-US" b="0" i="0" u="none" strike="noStrike" kern="1200" cap="none" spc="0" normalizeH="0" baseline="0" noProof="0">
                  <a:ln>
                    <a:noFill/>
                  </a:ln>
                  <a:solidFill>
                    <a:schemeClr val="tx1"/>
                  </a:solidFill>
                  <a:effectLst/>
                  <a:uLnTx/>
                  <a:uFillTx/>
                  <a:ea typeface="Segoe UI" pitchFamily="34" charset="0"/>
                  <a:cs typeface="Segoe UI" pitchFamily="34" charset="0"/>
                </a:rPr>
                <a:t>2 solution pillars designed to help our customers achieve their Digital Transformation outcomes. </a:t>
              </a:r>
            </a:p>
          </p:txBody>
        </p:sp>
        <p:grpSp>
          <p:nvGrpSpPr>
            <p:cNvPr id="12" name="Group 11">
              <a:extLst>
                <a:ext uri="{FF2B5EF4-FFF2-40B4-BE49-F238E27FC236}">
                  <a16:creationId xmlns:a16="http://schemas.microsoft.com/office/drawing/2014/main" id="{B709D4EF-2BE3-4C62-AB8A-884314BFE7E9}"/>
                </a:ext>
              </a:extLst>
            </p:cNvPr>
            <p:cNvGrpSpPr/>
            <p:nvPr/>
          </p:nvGrpSpPr>
          <p:grpSpPr>
            <a:xfrm>
              <a:off x="4270813" y="1918247"/>
              <a:ext cx="189625" cy="294874"/>
              <a:chOff x="4241881" y="1941120"/>
              <a:chExt cx="189625" cy="294874"/>
            </a:xfrm>
          </p:grpSpPr>
          <p:sp>
            <p:nvSpPr>
              <p:cNvPr id="10" name="Arrow: Chevron 9">
                <a:extLst>
                  <a:ext uri="{FF2B5EF4-FFF2-40B4-BE49-F238E27FC236}">
                    <a16:creationId xmlns:a16="http://schemas.microsoft.com/office/drawing/2014/main" id="{B5D04A0D-9865-407B-881B-2E094C57ED10}"/>
                  </a:ext>
                </a:extLst>
              </p:cNvPr>
              <p:cNvSpPr/>
              <p:nvPr/>
            </p:nvSpPr>
            <p:spPr bwMode="auto">
              <a:xfrm>
                <a:off x="4243959" y="1941120"/>
                <a:ext cx="187547" cy="294874"/>
              </a:xfrm>
              <a:prstGeom prst="chevron">
                <a:avLst>
                  <a:gd name="adj" fmla="val 58224"/>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95" name="Arrow: Chevron 94">
                <a:extLst>
                  <a:ext uri="{FF2B5EF4-FFF2-40B4-BE49-F238E27FC236}">
                    <a16:creationId xmlns:a16="http://schemas.microsoft.com/office/drawing/2014/main" id="{6B47F614-45DB-4455-A3B5-FCFA163C889A}"/>
                  </a:ext>
                </a:extLst>
              </p:cNvPr>
              <p:cNvSpPr/>
              <p:nvPr/>
            </p:nvSpPr>
            <p:spPr bwMode="auto">
              <a:xfrm>
                <a:off x="4241881" y="1979791"/>
                <a:ext cx="120789" cy="217532"/>
              </a:xfrm>
              <a:prstGeom prst="chevron">
                <a:avLst>
                  <a:gd name="adj" fmla="val 58224"/>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grpSp>
      </p:grpSp>
      <p:grpSp>
        <p:nvGrpSpPr>
          <p:cNvPr id="5" name="Group 4">
            <a:extLst>
              <a:ext uri="{FF2B5EF4-FFF2-40B4-BE49-F238E27FC236}">
                <a16:creationId xmlns:a16="http://schemas.microsoft.com/office/drawing/2014/main" id="{8DE19E1E-1C2C-404B-8FE8-B2D870BFB900}"/>
              </a:ext>
            </a:extLst>
          </p:cNvPr>
          <p:cNvGrpSpPr/>
          <p:nvPr/>
        </p:nvGrpSpPr>
        <p:grpSpPr>
          <a:xfrm>
            <a:off x="1993107" y="3106576"/>
            <a:ext cx="9976642" cy="1664208"/>
            <a:chOff x="1993107" y="3106576"/>
            <a:chExt cx="9976642" cy="1664208"/>
          </a:xfrm>
        </p:grpSpPr>
        <p:sp>
          <p:nvSpPr>
            <p:cNvPr id="89" name="Rectangle 88">
              <a:extLst>
                <a:ext uri="{FF2B5EF4-FFF2-40B4-BE49-F238E27FC236}">
                  <a16:creationId xmlns:a16="http://schemas.microsoft.com/office/drawing/2014/main" id="{11A3CAFE-6957-471F-82F5-F8E1BD34F3F0}"/>
                </a:ext>
              </a:extLst>
            </p:cNvPr>
            <p:cNvSpPr/>
            <p:nvPr/>
          </p:nvSpPr>
          <p:spPr bwMode="auto">
            <a:xfrm>
              <a:off x="2408237" y="3109566"/>
              <a:ext cx="1763713" cy="1661218"/>
            </a:xfrm>
            <a:prstGeom prst="rect">
              <a:avLst/>
            </a:prstGeom>
            <a:solidFill>
              <a:schemeClr val="accent5">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pPr marL="323850" marR="0" lvl="0" defTabSz="932472" rtl="0" eaLnBrk="1" fontAlgn="base" latinLnBrk="0" hangingPunct="1">
                <a:lnSpc>
                  <a:spcPct val="100000"/>
                </a:lnSpc>
                <a:spcBef>
                  <a:spcPct val="0"/>
                </a:spcBef>
                <a:spcAft>
                  <a:spcPct val="0"/>
                </a:spcAft>
                <a:buClrTx/>
                <a:buSzTx/>
                <a:buFontTx/>
                <a:buNone/>
                <a:tabLst/>
                <a:defRPr/>
              </a:pPr>
              <a:r>
                <a:rPr kumimoji="0" lang="en-IN" sz="1600" b="0" i="0" u="none" strike="noStrike" kern="1200" cap="none" spc="0" normalizeH="0" baseline="0" noProof="0">
                  <a:ln>
                    <a:noFill/>
                  </a:ln>
                  <a:solidFill>
                    <a:schemeClr val="bg1"/>
                  </a:solidFill>
                  <a:effectLst/>
                  <a:uLnTx/>
                  <a:uFillTx/>
                  <a:latin typeface="Segoe UI Semibold" panose="020B0702040204020203" pitchFamily="34" charset="0"/>
                  <a:ea typeface="Segoe UI" pitchFamily="34" charset="0"/>
                  <a:cs typeface="Segoe UI Semibold" panose="020B0702040204020203" pitchFamily="34" charset="0"/>
                </a:rPr>
                <a:t>SOLUTION SALES PLAYS</a:t>
              </a:r>
            </a:p>
          </p:txBody>
        </p:sp>
        <p:sp>
          <p:nvSpPr>
            <p:cNvPr id="86" name="Partial Circle 85">
              <a:extLst>
                <a:ext uri="{FF2B5EF4-FFF2-40B4-BE49-F238E27FC236}">
                  <a16:creationId xmlns:a16="http://schemas.microsoft.com/office/drawing/2014/main" id="{73EEF929-E55C-447D-9CFD-ACF466855BC3}"/>
                </a:ext>
              </a:extLst>
            </p:cNvPr>
            <p:cNvSpPr/>
            <p:nvPr/>
          </p:nvSpPr>
          <p:spPr bwMode="auto">
            <a:xfrm>
              <a:off x="1993107" y="3525044"/>
              <a:ext cx="830262" cy="830262"/>
            </a:xfrm>
            <a:prstGeom prst="pie">
              <a:avLst>
                <a:gd name="adj1" fmla="val 16214018"/>
                <a:gd name="adj2" fmla="val 5400000"/>
              </a:avLst>
            </a:prstGeom>
            <a:solidFill>
              <a:srgbClr val="C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65760" tIns="146304" rIns="182880" bIns="146304" numCol="1" spcCol="0" rtlCol="0" fromWordArt="0" anchor="ctr" anchorCtr="0" forceAA="0" compatLnSpc="1">
              <a:prstTxWarp prst="textNoShape">
                <a:avLst/>
              </a:prstTxWarp>
              <a:noAutofit/>
            </a:bodyPr>
            <a:lstStyle/>
            <a:p>
              <a:pPr algn="r" defTabSz="932472" fontAlgn="base">
                <a:lnSpc>
                  <a:spcPct val="90000"/>
                </a:lnSpc>
                <a:spcBef>
                  <a:spcPct val="0"/>
                </a:spcBef>
                <a:spcAft>
                  <a:spcPct val="0"/>
                </a:spcAft>
              </a:pPr>
              <a:r>
                <a:rPr lang="en-GB" sz="2400">
                  <a:solidFill>
                    <a:schemeClr val="bg1"/>
                  </a:solidFill>
                  <a:latin typeface="Segoe UI Semibold" panose="020B0702040204020203" pitchFamily="34" charset="0"/>
                  <a:ea typeface="Segoe UI" pitchFamily="34" charset="0"/>
                  <a:cs typeface="Segoe UI Semibold" panose="020B0702040204020203" pitchFamily="34" charset="0"/>
                </a:rPr>
                <a:t>2</a:t>
              </a:r>
              <a:endParaRPr lang="en-US" sz="2400" err="1">
                <a:solidFill>
                  <a:schemeClr val="bg1"/>
                </a:solidFill>
                <a:latin typeface="Segoe UI Semibold" panose="020B0702040204020203" pitchFamily="34" charset="0"/>
                <a:ea typeface="Segoe UI" pitchFamily="34" charset="0"/>
                <a:cs typeface="Segoe UI Semibold" panose="020B0702040204020203" pitchFamily="34" charset="0"/>
              </a:endParaRPr>
            </a:p>
          </p:txBody>
        </p:sp>
        <p:sp>
          <p:nvSpPr>
            <p:cNvPr id="93" name="TextBox 92">
              <a:extLst>
                <a:ext uri="{FF2B5EF4-FFF2-40B4-BE49-F238E27FC236}">
                  <a16:creationId xmlns:a16="http://schemas.microsoft.com/office/drawing/2014/main" id="{CCE98DA8-4D4A-4D3D-9160-4A55EC1D3480}"/>
                </a:ext>
              </a:extLst>
            </p:cNvPr>
            <p:cNvSpPr txBox="1"/>
            <p:nvPr/>
          </p:nvSpPr>
          <p:spPr>
            <a:xfrm>
              <a:off x="4559301" y="3106576"/>
              <a:ext cx="7410448" cy="1664208"/>
            </a:xfrm>
            <a:prstGeom prst="rect">
              <a:avLst/>
            </a:prstGeom>
            <a:noFill/>
            <a:ln w="9525">
              <a:solidFill>
                <a:schemeClr val="bg1">
                  <a:lumMod val="75000"/>
                </a:schemeClr>
              </a:solidFill>
            </a:ln>
          </p:spPr>
          <p:txBody>
            <a:bodyPr wrap="square" lIns="91440" tIns="45720" rIns="91440" bIns="45720" rtlCol="0" anchor="ctr">
              <a:no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b="0" i="0" u="none" strike="noStrike" kern="1200" cap="none" spc="0" normalizeH="0" baseline="0" noProof="0">
                  <a:ln>
                    <a:noFill/>
                  </a:ln>
                  <a:effectLst/>
                  <a:uLnTx/>
                  <a:uFillTx/>
                  <a:ea typeface="+mn-ea"/>
                  <a:cs typeface="+mn-cs"/>
                </a:rPr>
                <a:t>A </a:t>
              </a:r>
              <a:r>
                <a:rPr lang="en-US">
                  <a:latin typeface="Segoe UI Semibold" panose="020B0702040204020203" pitchFamily="34" charset="0"/>
                  <a:cs typeface="Segoe UI Semibold" panose="020B0702040204020203" pitchFamily="34" charset="0"/>
                </a:rPr>
                <a:t>Play</a:t>
              </a:r>
              <a:r>
                <a:rPr kumimoji="0" lang="en-US" b="0" i="0" u="none" strike="noStrike" kern="1200" cap="none" spc="0" normalizeH="0" baseline="0" noProof="0">
                  <a:ln>
                    <a:noFill/>
                  </a:ln>
                  <a:effectLst/>
                  <a:uLnTx/>
                  <a:uFillTx/>
                  <a:ea typeface="+mn-ea"/>
                  <a:cs typeface="+mn-cs"/>
                </a:rPr>
                <a:t> is a defined, programmatic approach to </a:t>
              </a:r>
              <a:r>
                <a:rPr lang="en-US">
                  <a:latin typeface="Segoe UI Semibold" panose="020B0702040204020203" pitchFamily="34" charset="0"/>
                  <a:cs typeface="Segoe UI Semibold" panose="020B0702040204020203" pitchFamily="34" charset="0"/>
                </a:rPr>
                <a:t>monetize</a:t>
              </a:r>
              <a:r>
                <a:rPr kumimoji="0" lang="en-US" b="0" i="0" u="none" strike="noStrike" kern="1200" cap="none" spc="0" normalizeH="0" baseline="0" noProof="0">
                  <a:ln>
                    <a:noFill/>
                  </a:ln>
                  <a:effectLst/>
                  <a:uLnTx/>
                  <a:uFillTx/>
                  <a:ea typeface="+mn-ea"/>
                  <a:cs typeface="+mn-cs"/>
                </a:rPr>
                <a:t> a</a:t>
              </a:r>
              <a:br>
                <a:rPr kumimoji="0" lang="en-US" b="0" i="0" u="none" strike="noStrike" kern="1200" cap="none" spc="0" normalizeH="0" baseline="0" noProof="0">
                  <a:ln>
                    <a:noFill/>
                  </a:ln>
                  <a:effectLst/>
                  <a:uLnTx/>
                  <a:uFillTx/>
                  <a:ea typeface="+mn-ea"/>
                  <a:cs typeface="+mn-cs"/>
                </a:rPr>
              </a:br>
              <a:r>
                <a:rPr kumimoji="0" lang="en-US" b="0" i="0" u="none" strike="noStrike" kern="1200" cap="none" spc="0" normalizeH="0" baseline="0" noProof="0">
                  <a:ln>
                    <a:noFill/>
                  </a:ln>
                  <a:effectLst/>
                  <a:uLnTx/>
                  <a:uFillTx/>
                  <a:ea typeface="+mn-ea"/>
                  <a:cs typeface="+mn-cs"/>
                </a:rPr>
                <a:t>prioritized</a:t>
              </a:r>
              <a:r>
                <a:rPr kumimoji="0" lang="en-US" b="1" i="0" u="none" strike="noStrike" kern="1200" cap="none" spc="0" normalizeH="0" baseline="0" noProof="0">
                  <a:ln>
                    <a:noFill/>
                  </a:ln>
                  <a:effectLst/>
                  <a:uLnTx/>
                  <a:uFillTx/>
                  <a:ea typeface="+mn-ea"/>
                  <a:cs typeface="+mn-cs"/>
                </a:rPr>
                <a:t> </a:t>
              </a:r>
              <a:r>
                <a:rPr lang="en-US">
                  <a:latin typeface="Segoe UI Semibold" panose="020B0702040204020203" pitchFamily="34" charset="0"/>
                  <a:cs typeface="Segoe UI Semibold" panose="020B0702040204020203" pitchFamily="34" charset="0"/>
                </a:rPr>
                <a:t>capability of a solution area.</a:t>
              </a:r>
            </a:p>
            <a:p>
              <a:pPr marL="0" marR="0" lvl="0" indent="0" algn="l" defTabSz="914400" rtl="0" eaLnBrk="1" fontAlgn="auto" latinLnBrk="0" hangingPunct="1">
                <a:lnSpc>
                  <a:spcPct val="90000"/>
                </a:lnSpc>
                <a:spcBef>
                  <a:spcPts val="0"/>
                </a:spcBef>
                <a:spcAft>
                  <a:spcPts val="600"/>
                </a:spcAft>
                <a:buClrTx/>
                <a:buSzTx/>
                <a:buFontTx/>
                <a:buNone/>
                <a:tabLst/>
                <a:defRPr/>
              </a:pPr>
              <a:r>
                <a:rPr lang="en-US" sz="1400" i="1">
                  <a:latin typeface="Segoe UI Semibold" panose="020B0702040204020203" pitchFamily="34" charset="0"/>
                  <a:cs typeface="Segoe UI Semibold" panose="020B0702040204020203" pitchFamily="34" charset="0"/>
                </a:rPr>
                <a:t>Example</a:t>
              </a:r>
              <a:r>
                <a:rPr kumimoji="0" lang="en-US" sz="1400" b="0" i="1" u="none" strike="noStrike" kern="1200" cap="none" spc="0" normalizeH="0" baseline="0" noProof="0">
                  <a:ln>
                    <a:noFill/>
                  </a:ln>
                  <a:effectLst/>
                  <a:uLnTx/>
                  <a:uFillTx/>
                  <a:ea typeface="+mn-ea"/>
                  <a:cs typeface="+mn-cs"/>
                </a:rPr>
                <a:t>: </a:t>
              </a:r>
              <a:r>
                <a:rPr lang="en-US" sz="1400" i="1"/>
                <a:t>SAP</a:t>
              </a:r>
              <a:r>
                <a:rPr kumimoji="0" lang="en-US" sz="1400" b="0" i="1" u="none" strike="noStrike" kern="1200" cap="none" spc="0" normalizeH="0" baseline="0" noProof="0">
                  <a:ln>
                    <a:noFill/>
                  </a:ln>
                  <a:effectLst/>
                  <a:uLnTx/>
                  <a:uFillTx/>
                  <a:ea typeface="+mn-ea"/>
                  <a:cs typeface="+mn-cs"/>
                </a:rPr>
                <a:t> on Azure is a specific capability of Applications &amp; Infrastructure solution area</a:t>
              </a:r>
              <a:br>
                <a:rPr kumimoji="0" lang="en-US" sz="1400" b="0" i="1" u="none" strike="noStrike" kern="1200" cap="none" spc="0" normalizeH="0" baseline="0" noProof="0">
                  <a:ln>
                    <a:noFill/>
                  </a:ln>
                  <a:effectLst/>
                  <a:uLnTx/>
                  <a:uFillTx/>
                  <a:ea typeface="+mn-ea"/>
                  <a:cs typeface="+mn-cs"/>
                </a:rPr>
              </a:br>
              <a:r>
                <a:rPr kumimoji="0" lang="en-US" sz="1400" b="0" i="1" u="none" strike="noStrike" kern="1200" cap="none" spc="0" normalizeH="0" baseline="0" noProof="0">
                  <a:ln>
                    <a:noFill/>
                  </a:ln>
                  <a:effectLst/>
                  <a:uLnTx/>
                  <a:uFillTx/>
                  <a:ea typeface="+mn-ea"/>
                  <a:cs typeface="+mn-cs"/>
                </a:rPr>
                <a:t>and a targeted approach to monetize this capability, will be defined through a play.</a:t>
              </a:r>
              <a:endParaRPr kumimoji="0" lang="en-US" sz="1400" b="0" i="0" u="none" strike="noStrike" kern="1200" cap="none" spc="0" normalizeH="0" baseline="0" noProof="0">
                <a:ln>
                  <a:noFill/>
                </a:ln>
                <a:effectLst/>
                <a:uLnTx/>
                <a:uFillTx/>
                <a:ea typeface="+mn-ea"/>
                <a:cs typeface="+mn-cs"/>
              </a:endParaRPr>
            </a:p>
          </p:txBody>
        </p:sp>
        <p:grpSp>
          <p:nvGrpSpPr>
            <p:cNvPr id="100" name="Group 99">
              <a:extLst>
                <a:ext uri="{FF2B5EF4-FFF2-40B4-BE49-F238E27FC236}">
                  <a16:creationId xmlns:a16="http://schemas.microsoft.com/office/drawing/2014/main" id="{4F5BBA91-8F23-4F23-8504-C791FBE9A279}"/>
                </a:ext>
              </a:extLst>
            </p:cNvPr>
            <p:cNvGrpSpPr/>
            <p:nvPr/>
          </p:nvGrpSpPr>
          <p:grpSpPr>
            <a:xfrm>
              <a:off x="4270813" y="3792738"/>
              <a:ext cx="189625" cy="294874"/>
              <a:chOff x="4241881" y="1941120"/>
              <a:chExt cx="189625" cy="294874"/>
            </a:xfrm>
          </p:grpSpPr>
          <p:sp>
            <p:nvSpPr>
              <p:cNvPr id="101" name="Arrow: Chevron 100">
                <a:extLst>
                  <a:ext uri="{FF2B5EF4-FFF2-40B4-BE49-F238E27FC236}">
                    <a16:creationId xmlns:a16="http://schemas.microsoft.com/office/drawing/2014/main" id="{626801DC-5505-4B7C-A146-D48601BBC59D}"/>
                  </a:ext>
                </a:extLst>
              </p:cNvPr>
              <p:cNvSpPr/>
              <p:nvPr/>
            </p:nvSpPr>
            <p:spPr bwMode="auto">
              <a:xfrm>
                <a:off x="4243959" y="1941120"/>
                <a:ext cx="187547" cy="294874"/>
              </a:xfrm>
              <a:prstGeom prst="chevron">
                <a:avLst>
                  <a:gd name="adj" fmla="val 58224"/>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102" name="Arrow: Chevron 101">
                <a:extLst>
                  <a:ext uri="{FF2B5EF4-FFF2-40B4-BE49-F238E27FC236}">
                    <a16:creationId xmlns:a16="http://schemas.microsoft.com/office/drawing/2014/main" id="{F0F62CA8-69EB-4FA7-91D8-658A582E3ED9}"/>
                  </a:ext>
                </a:extLst>
              </p:cNvPr>
              <p:cNvSpPr/>
              <p:nvPr/>
            </p:nvSpPr>
            <p:spPr bwMode="auto">
              <a:xfrm>
                <a:off x="4241881" y="1979791"/>
                <a:ext cx="120789" cy="217532"/>
              </a:xfrm>
              <a:prstGeom prst="chevron">
                <a:avLst>
                  <a:gd name="adj" fmla="val 58224"/>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grpSp>
      </p:grpSp>
      <p:grpSp>
        <p:nvGrpSpPr>
          <p:cNvPr id="6" name="Group 5">
            <a:extLst>
              <a:ext uri="{FF2B5EF4-FFF2-40B4-BE49-F238E27FC236}">
                <a16:creationId xmlns:a16="http://schemas.microsoft.com/office/drawing/2014/main" id="{5FE260A4-D521-4D68-9E2E-B8926E30EE7E}"/>
              </a:ext>
            </a:extLst>
          </p:cNvPr>
          <p:cNvGrpSpPr/>
          <p:nvPr/>
        </p:nvGrpSpPr>
        <p:grpSpPr>
          <a:xfrm>
            <a:off x="1993107" y="4981067"/>
            <a:ext cx="9976642" cy="1664208"/>
            <a:chOff x="1993107" y="4981067"/>
            <a:chExt cx="9976642" cy="1664208"/>
          </a:xfrm>
        </p:grpSpPr>
        <p:sp>
          <p:nvSpPr>
            <p:cNvPr id="88" name="Rectangle 87">
              <a:extLst>
                <a:ext uri="{FF2B5EF4-FFF2-40B4-BE49-F238E27FC236}">
                  <a16:creationId xmlns:a16="http://schemas.microsoft.com/office/drawing/2014/main" id="{754DEC01-1AAE-4F64-98CD-4C5EE4D88259}"/>
                </a:ext>
              </a:extLst>
            </p:cNvPr>
            <p:cNvSpPr/>
            <p:nvPr/>
          </p:nvSpPr>
          <p:spPr bwMode="auto">
            <a:xfrm>
              <a:off x="2408237" y="4984057"/>
              <a:ext cx="1763713" cy="1661218"/>
            </a:xfrm>
            <a:prstGeom prst="rect">
              <a:avLst/>
            </a:prstGeom>
            <a:solidFill>
              <a:schemeClr val="accent6">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pPr marL="323850" marR="0" lvl="0" defTabSz="932472" rtl="0" eaLnBrk="1" fontAlgn="base" latinLnBrk="0" hangingPunct="1">
                <a:lnSpc>
                  <a:spcPct val="100000"/>
                </a:lnSpc>
                <a:spcBef>
                  <a:spcPct val="0"/>
                </a:spcBef>
                <a:spcAft>
                  <a:spcPct val="0"/>
                </a:spcAft>
                <a:buClrTx/>
                <a:buSzTx/>
                <a:buFontTx/>
                <a:buNone/>
                <a:tabLst/>
                <a:defRPr/>
              </a:pPr>
              <a:r>
                <a:rPr kumimoji="0" lang="en-IN" sz="1600" b="0" i="0" u="none" strike="noStrike" kern="1200" cap="none" spc="0" normalizeH="0" baseline="0" noProof="0">
                  <a:ln>
                    <a:noFill/>
                  </a:ln>
                  <a:solidFill>
                    <a:schemeClr val="bg1"/>
                  </a:solidFill>
                  <a:effectLst/>
                  <a:uLnTx/>
                  <a:uFillTx/>
                  <a:latin typeface="Segoe UI Semibold" panose="020B0702040204020203" pitchFamily="34" charset="0"/>
                  <a:ea typeface="Segoe UI" pitchFamily="34" charset="0"/>
                  <a:cs typeface="Segoe UI Semibold" panose="020B0702040204020203" pitchFamily="34" charset="0"/>
                </a:rPr>
                <a:t>SALES MOTIONS</a:t>
              </a:r>
            </a:p>
          </p:txBody>
        </p:sp>
        <p:sp>
          <p:nvSpPr>
            <p:cNvPr id="90" name="Partial Circle 89">
              <a:extLst>
                <a:ext uri="{FF2B5EF4-FFF2-40B4-BE49-F238E27FC236}">
                  <a16:creationId xmlns:a16="http://schemas.microsoft.com/office/drawing/2014/main" id="{5D244AFE-6CE0-4D8C-9394-B0A72FFC7133}"/>
                </a:ext>
              </a:extLst>
            </p:cNvPr>
            <p:cNvSpPr/>
            <p:nvPr/>
          </p:nvSpPr>
          <p:spPr bwMode="auto">
            <a:xfrm>
              <a:off x="1993107" y="5399535"/>
              <a:ext cx="830262" cy="830262"/>
            </a:xfrm>
            <a:prstGeom prst="pie">
              <a:avLst>
                <a:gd name="adj1" fmla="val 16214018"/>
                <a:gd name="adj2" fmla="val 5400000"/>
              </a:avLst>
            </a:prstGeom>
            <a:solidFill>
              <a:srgbClr val="C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65760" tIns="146304" rIns="182880" bIns="146304" numCol="1" spcCol="0" rtlCol="0" fromWordArt="0" anchor="ctr" anchorCtr="0" forceAA="0" compatLnSpc="1">
              <a:prstTxWarp prst="textNoShape">
                <a:avLst/>
              </a:prstTxWarp>
              <a:noAutofit/>
            </a:bodyPr>
            <a:lstStyle/>
            <a:p>
              <a:pPr algn="r" defTabSz="932472" fontAlgn="base">
                <a:lnSpc>
                  <a:spcPct val="90000"/>
                </a:lnSpc>
                <a:spcBef>
                  <a:spcPct val="0"/>
                </a:spcBef>
                <a:spcAft>
                  <a:spcPct val="0"/>
                </a:spcAft>
              </a:pPr>
              <a:r>
                <a:rPr lang="en-GB" sz="2400">
                  <a:solidFill>
                    <a:schemeClr val="bg1"/>
                  </a:solidFill>
                  <a:latin typeface="Segoe UI Semibold" panose="020B0702040204020203" pitchFamily="34" charset="0"/>
                  <a:ea typeface="Segoe UI" pitchFamily="34" charset="0"/>
                  <a:cs typeface="Segoe UI Semibold" panose="020B0702040204020203" pitchFamily="34" charset="0"/>
                </a:rPr>
                <a:t>3</a:t>
              </a:r>
              <a:endParaRPr lang="en-US" sz="2400">
                <a:solidFill>
                  <a:schemeClr val="bg1"/>
                </a:solidFill>
                <a:latin typeface="Segoe UI Semibold" panose="020B0702040204020203" pitchFamily="34" charset="0"/>
                <a:ea typeface="Segoe UI" pitchFamily="34" charset="0"/>
                <a:cs typeface="Segoe UI Semibold" panose="020B0702040204020203" pitchFamily="34" charset="0"/>
              </a:endParaRPr>
            </a:p>
          </p:txBody>
        </p:sp>
        <p:sp>
          <p:nvSpPr>
            <p:cNvPr id="92" name="Rectangle 91">
              <a:extLst>
                <a:ext uri="{FF2B5EF4-FFF2-40B4-BE49-F238E27FC236}">
                  <a16:creationId xmlns:a16="http://schemas.microsoft.com/office/drawing/2014/main" id="{0508FA6A-ADFC-4508-9C12-9252CF8F87B4}"/>
                </a:ext>
              </a:extLst>
            </p:cNvPr>
            <p:cNvSpPr/>
            <p:nvPr/>
          </p:nvSpPr>
          <p:spPr bwMode="auto">
            <a:xfrm>
              <a:off x="4559301" y="4981067"/>
              <a:ext cx="7410448" cy="1664208"/>
            </a:xfrm>
            <a:prstGeom prst="rect">
              <a:avLst/>
            </a:prstGeom>
            <a:noFill/>
            <a:ln w="9525">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ts val="1200"/>
                </a:spcBef>
                <a:spcAft>
                  <a:spcPts val="600"/>
                </a:spcAft>
                <a:buClrTx/>
                <a:buSzTx/>
                <a:buFontTx/>
                <a:buNone/>
                <a:tabLst/>
                <a:defRPr/>
              </a:pPr>
              <a:r>
                <a:rPr lang="en-US">
                  <a:solidFill>
                    <a:schemeClr val="tx1"/>
                  </a:solidFill>
                  <a:latin typeface="Segoe UI Semibold" panose="020B0702040204020203" pitchFamily="34" charset="0"/>
                  <a:cs typeface="Segoe UI Semibold" panose="020B0702040204020203" pitchFamily="34" charset="0"/>
                </a:rPr>
                <a:t>Targeted set of activities that help operationalize the play </a:t>
              </a:r>
              <a:r>
                <a:rPr kumimoji="0" lang="en-US" b="0" i="0" u="none" strike="noStrike" kern="1200" cap="none" spc="0" normalizeH="0" baseline="0" noProof="0">
                  <a:ln>
                    <a:noFill/>
                  </a:ln>
                  <a:solidFill>
                    <a:schemeClr val="tx1"/>
                  </a:solidFill>
                  <a:effectLst/>
                  <a:uLnTx/>
                  <a:uFillTx/>
                  <a:ea typeface="Segoe UI" pitchFamily="34" charset="0"/>
                  <a:cs typeface="Segoe UI" pitchFamily="34" charset="0"/>
                </a:rPr>
                <a:t>by generating demand, accelerating pipe and/or driving consumption for it.</a:t>
              </a:r>
            </a:p>
            <a:p>
              <a:pPr marL="0" marR="0" lvl="0" indent="0" algn="l" defTabSz="932472" rtl="0" eaLnBrk="1" fontAlgn="base" latinLnBrk="0" hangingPunct="1">
                <a:lnSpc>
                  <a:spcPct val="100000"/>
                </a:lnSpc>
                <a:spcBef>
                  <a:spcPct val="0"/>
                </a:spcBef>
                <a:spcAft>
                  <a:spcPct val="0"/>
                </a:spcAft>
                <a:buClrTx/>
                <a:buSzTx/>
                <a:buFontTx/>
                <a:buNone/>
                <a:tabLst/>
                <a:defRPr/>
              </a:pPr>
              <a:r>
                <a:rPr lang="en-US" sz="1400" i="1">
                  <a:solidFill>
                    <a:schemeClr val="tx1"/>
                  </a:solidFill>
                  <a:latin typeface="Segoe UI Semibold" panose="020B0702040204020203" pitchFamily="34" charset="0"/>
                  <a:cs typeface="Segoe UI Semibold" panose="020B0702040204020203" pitchFamily="34" charset="0"/>
                </a:rPr>
                <a:t>Example</a:t>
              </a:r>
              <a:r>
                <a:rPr kumimoji="0" lang="en-US" sz="1400" b="0" i="1" u="none" strike="noStrike" kern="1200" cap="none" spc="0" normalizeH="0" baseline="0" noProof="0">
                  <a:ln>
                    <a:noFill/>
                  </a:ln>
                  <a:solidFill>
                    <a:schemeClr val="tx1"/>
                  </a:solidFill>
                  <a:effectLst/>
                  <a:uLnTx/>
                  <a:uFillTx/>
                  <a:ea typeface="+mn-ea"/>
                  <a:cs typeface="+mn-cs"/>
                </a:rPr>
                <a:t>: Targeting </a:t>
              </a:r>
              <a:r>
                <a:rPr lang="en-US" sz="1400" i="1">
                  <a:solidFill>
                    <a:schemeClr val="tx1"/>
                  </a:solidFill>
                </a:rPr>
                <a:t>Upper Midsized Business</a:t>
              </a:r>
              <a:r>
                <a:rPr kumimoji="0" lang="en-US" sz="1400" b="0" i="1" u="none" strike="noStrike" kern="1200" cap="none" spc="0" normalizeH="0" baseline="0" noProof="0">
                  <a:ln>
                    <a:noFill/>
                  </a:ln>
                  <a:solidFill>
                    <a:schemeClr val="tx1"/>
                  </a:solidFill>
                  <a:effectLst/>
                  <a:uLnTx/>
                  <a:uFillTx/>
                  <a:ea typeface="+mn-ea"/>
                  <a:cs typeface="+mn-cs"/>
                </a:rPr>
                <a:t> accounts using Azure </a:t>
              </a:r>
              <a:r>
                <a:rPr lang="en-US" sz="1400" i="1">
                  <a:solidFill>
                    <a:schemeClr val="tx1"/>
                  </a:solidFill>
                </a:rPr>
                <a:t>Cloud Migration Assessment</a:t>
              </a:r>
              <a:r>
                <a:rPr kumimoji="0" lang="en-US" sz="1400" b="0" i="1" u="none" strike="noStrike" kern="1200" cap="none" spc="0" normalizeH="0" baseline="0" noProof="0">
                  <a:ln>
                    <a:noFill/>
                  </a:ln>
                  <a:solidFill>
                    <a:schemeClr val="tx1"/>
                  </a:solidFill>
                  <a:effectLst/>
                  <a:uLnTx/>
                  <a:uFillTx/>
                  <a:ea typeface="+mn-ea"/>
                  <a:cs typeface="+mn-cs"/>
                </a:rPr>
                <a:t> will be one of the sales motions to land </a:t>
              </a:r>
              <a:r>
                <a:rPr lang="en-US" sz="1400" i="1">
                  <a:solidFill>
                    <a:schemeClr val="tx1"/>
                  </a:solidFill>
                </a:rPr>
                <a:t>a</a:t>
              </a:r>
              <a:r>
                <a:rPr kumimoji="0" lang="en-US" sz="1400" b="0" i="1" u="none" strike="noStrike" kern="1200" cap="none" spc="0" normalizeH="0" baseline="0" noProof="0">
                  <a:ln>
                    <a:noFill/>
                  </a:ln>
                  <a:solidFill>
                    <a:schemeClr val="tx1"/>
                  </a:solidFill>
                  <a:effectLst/>
                  <a:uLnTx/>
                  <a:uFillTx/>
                  <a:ea typeface="+mn-ea"/>
                  <a:cs typeface="+mn-cs"/>
                </a:rPr>
                <a:t> WS / SQL Server on Azure play.</a:t>
              </a:r>
            </a:p>
          </p:txBody>
        </p:sp>
        <p:grpSp>
          <p:nvGrpSpPr>
            <p:cNvPr id="103" name="Group 102">
              <a:extLst>
                <a:ext uri="{FF2B5EF4-FFF2-40B4-BE49-F238E27FC236}">
                  <a16:creationId xmlns:a16="http://schemas.microsoft.com/office/drawing/2014/main" id="{4AE1007F-A9D3-4C8D-8E21-B38A9335D136}"/>
                </a:ext>
              </a:extLst>
            </p:cNvPr>
            <p:cNvGrpSpPr/>
            <p:nvPr/>
          </p:nvGrpSpPr>
          <p:grpSpPr>
            <a:xfrm>
              <a:off x="4270813" y="5667229"/>
              <a:ext cx="189625" cy="294874"/>
              <a:chOff x="4241881" y="1941120"/>
              <a:chExt cx="189625" cy="294874"/>
            </a:xfrm>
          </p:grpSpPr>
          <p:sp>
            <p:nvSpPr>
              <p:cNvPr id="104" name="Arrow: Chevron 103">
                <a:extLst>
                  <a:ext uri="{FF2B5EF4-FFF2-40B4-BE49-F238E27FC236}">
                    <a16:creationId xmlns:a16="http://schemas.microsoft.com/office/drawing/2014/main" id="{5D0BC7A7-2925-42AB-A9FA-5EAC09E1E45C}"/>
                  </a:ext>
                </a:extLst>
              </p:cNvPr>
              <p:cNvSpPr/>
              <p:nvPr/>
            </p:nvSpPr>
            <p:spPr bwMode="auto">
              <a:xfrm>
                <a:off x="4243959" y="1941120"/>
                <a:ext cx="187547" cy="294874"/>
              </a:xfrm>
              <a:prstGeom prst="chevron">
                <a:avLst>
                  <a:gd name="adj" fmla="val 58224"/>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105" name="Arrow: Chevron 104">
                <a:extLst>
                  <a:ext uri="{FF2B5EF4-FFF2-40B4-BE49-F238E27FC236}">
                    <a16:creationId xmlns:a16="http://schemas.microsoft.com/office/drawing/2014/main" id="{364766F1-8074-426A-9906-75B772B03168}"/>
                  </a:ext>
                </a:extLst>
              </p:cNvPr>
              <p:cNvSpPr/>
              <p:nvPr/>
            </p:nvSpPr>
            <p:spPr bwMode="auto">
              <a:xfrm>
                <a:off x="4241881" y="1979791"/>
                <a:ext cx="120789" cy="217532"/>
              </a:xfrm>
              <a:prstGeom prst="chevron">
                <a:avLst>
                  <a:gd name="adj" fmla="val 58224"/>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grpSp>
      </p:grpSp>
      <p:sp>
        <p:nvSpPr>
          <p:cNvPr id="24" name="Rectangle 23">
            <a:extLst>
              <a:ext uri="{FF2B5EF4-FFF2-40B4-BE49-F238E27FC236}">
                <a16:creationId xmlns:a16="http://schemas.microsoft.com/office/drawing/2014/main" id="{541C3343-EBBE-4E2C-8C8A-6CE50058E1B5}"/>
              </a:ext>
            </a:extLst>
          </p:cNvPr>
          <p:cNvSpPr/>
          <p:nvPr/>
        </p:nvSpPr>
        <p:spPr bwMode="auto">
          <a:xfrm>
            <a:off x="2" y="0"/>
            <a:ext cx="2196547" cy="6994525"/>
          </a:xfrm>
          <a:prstGeom prst="rect">
            <a:avLst/>
          </a:prstGeom>
          <a:solidFill>
            <a:srgbClr val="353535">
              <a:lumMod val="20000"/>
              <a:lumOff val="80000"/>
            </a:srgbClr>
          </a:solidFill>
          <a:ln w="9525" cap="flat" cmpd="sng" algn="ctr">
            <a:noFill/>
            <a:prstDash val="solid"/>
            <a:headEnd type="none" w="med" len="med"/>
            <a:tailEnd type="none" w="med" len="med"/>
          </a:ln>
          <a:effectLst/>
        </p:spPr>
        <p:txBody>
          <a:bodyPr rot="0" spcFirstLastPara="0" vertOverflow="overflow" horzOverflow="overflow" vert="horz" wrap="square" lIns="182880" tIns="274320" rIns="91440" bIns="146304" numCol="1" spcCol="0" rtlCol="0" fromWordArt="0" anchor="t" anchorCtr="0" forceAA="0" compatLnSpc="1">
            <a:prstTxWarp prst="textNoShape">
              <a:avLst/>
            </a:prstTxWarp>
            <a:noAutofit/>
          </a:bodyPr>
          <a:lstStyle/>
          <a:p>
            <a:pPr marL="0" marR="0" lvl="0" indent="0" defTabSz="932472" eaLnBrk="1" fontAlgn="base" latinLnBrk="0" hangingPunct="1">
              <a:lnSpc>
                <a:spcPct val="90000"/>
              </a:lnSpc>
              <a:spcBef>
                <a:spcPct val="0"/>
              </a:spcBef>
              <a:spcAft>
                <a:spcPct val="0"/>
              </a:spcAft>
              <a:buClrTx/>
              <a:buSzTx/>
              <a:buFontTx/>
              <a:buNone/>
              <a:tabLst/>
              <a:defRPr/>
            </a:pPr>
            <a:endParaRPr kumimoji="0" lang="en-US" sz="1200" b="0" i="0" u="none" strike="noStrike" kern="0" cap="none" spc="0" normalizeH="0" baseline="0" noProof="0" err="1">
              <a:ln>
                <a:noFill/>
              </a:ln>
              <a:solidFill>
                <a:srgbClr val="FFFFFF"/>
              </a:solidFill>
              <a:effectLst/>
              <a:uLnTx/>
              <a:uFillTx/>
              <a:latin typeface="Segoe UI Semibold" panose="020B0702040204020203" pitchFamily="34" charset="0"/>
              <a:ea typeface="Segoe UI" pitchFamily="34" charset="0"/>
              <a:cs typeface="Segoe UI Semibold" panose="020B0702040204020203" pitchFamily="34" charset="0"/>
            </a:endParaRPr>
          </a:p>
        </p:txBody>
      </p:sp>
      <p:sp>
        <p:nvSpPr>
          <p:cNvPr id="25" name="Rectangle 24">
            <a:extLst>
              <a:ext uri="{FF2B5EF4-FFF2-40B4-BE49-F238E27FC236}">
                <a16:creationId xmlns:a16="http://schemas.microsoft.com/office/drawing/2014/main" id="{BAB8BB18-CD13-4987-8455-EEC671E9254B}"/>
              </a:ext>
            </a:extLst>
          </p:cNvPr>
          <p:cNvSpPr/>
          <p:nvPr/>
        </p:nvSpPr>
        <p:spPr bwMode="auto">
          <a:xfrm>
            <a:off x="91441" y="136940"/>
            <a:ext cx="2105106" cy="479424"/>
          </a:xfrm>
          <a:prstGeom prst="rect">
            <a:avLst/>
          </a:prstGeom>
          <a:noFill/>
          <a:ln w="9525" cap="flat" cmpd="sng" algn="ctr">
            <a:noFill/>
            <a:prstDash val="solid"/>
            <a:headEnd type="none" w="med" len="med"/>
            <a:tailEnd type="none" w="med" len="med"/>
          </a:ln>
          <a:effectLst/>
        </p:spPr>
        <p:txBody>
          <a:bodyPr rot="0" spcFirstLastPara="0" vertOverflow="overflow" horzOverflow="overflow" vert="horz" wrap="square" lIns="91440" tIns="45720" rIns="91440" bIns="91440" numCol="1" spcCol="0" rtlCol="0" fromWordArt="0" anchor="b" anchorCtr="0" forceAA="0" compatLnSpc="1">
            <a:prstTxWarp prst="textNoShape">
              <a:avLst/>
            </a:prstTxWarp>
            <a:noAutofit/>
          </a:bodyPr>
          <a:lstStyle/>
          <a:p>
            <a:pPr defTabSz="932472" fontAlgn="base">
              <a:lnSpc>
                <a:spcPct val="90000"/>
              </a:lnSpc>
              <a:spcBef>
                <a:spcPct val="0"/>
              </a:spcBef>
              <a:spcAft>
                <a:spcPct val="0"/>
              </a:spcAft>
              <a:defRPr/>
            </a:pPr>
            <a:r>
              <a:rPr lang="en-US" sz="1050" kern="0">
                <a:solidFill>
                  <a:srgbClr val="353535"/>
                </a:solidFill>
                <a:latin typeface="Segoe UI Semibold" panose="020B0702040204020203" pitchFamily="34" charset="0"/>
                <a:ea typeface="Segoe UI" pitchFamily="34" charset="0"/>
                <a:cs typeface="Segoe UI Semibold" panose="020B0702040204020203" pitchFamily="34" charset="0"/>
              </a:rPr>
              <a:t>PLAY-IN-A-BOX NAVIGATION</a:t>
            </a:r>
          </a:p>
        </p:txBody>
      </p:sp>
      <p:sp>
        <p:nvSpPr>
          <p:cNvPr id="26" name="Rectangle 25">
            <a:hlinkClick r:id="rId3" action="ppaction://hlinksldjump"/>
            <a:extLst>
              <a:ext uri="{FF2B5EF4-FFF2-40B4-BE49-F238E27FC236}">
                <a16:creationId xmlns:a16="http://schemas.microsoft.com/office/drawing/2014/main" id="{23F2C771-8FC2-4168-8006-F66101E719AB}"/>
              </a:ext>
            </a:extLst>
          </p:cNvPr>
          <p:cNvSpPr/>
          <p:nvPr/>
        </p:nvSpPr>
        <p:spPr bwMode="auto">
          <a:xfrm>
            <a:off x="0" y="630241"/>
            <a:ext cx="2065018" cy="274001"/>
          </a:xfrm>
          <a:prstGeom prst="rect">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pPr defTabSz="914102" fontAlgn="base">
              <a:lnSpc>
                <a:spcPct val="90000"/>
              </a:lnSpc>
              <a:spcBef>
                <a:spcPct val="0"/>
              </a:spcBef>
              <a:spcAft>
                <a:spcPct val="0"/>
              </a:spcAft>
              <a:defRPr/>
            </a:pPr>
            <a:r>
              <a:rPr lang="en-US" sz="1000" kern="0">
                <a:solidFill>
                  <a:srgbClr val="353535"/>
                </a:solidFill>
                <a:latin typeface="Segoe UI Semibold" panose="020B0702040204020203" pitchFamily="34" charset="0"/>
                <a:cs typeface="Segoe UI Semibold" panose="020B0702040204020203" pitchFamily="34" charset="0"/>
              </a:rPr>
              <a:t>Overview</a:t>
            </a:r>
          </a:p>
        </p:txBody>
      </p:sp>
      <p:sp>
        <p:nvSpPr>
          <p:cNvPr id="27" name="Rectangle 26">
            <a:hlinkClick r:id="rId4" action="ppaction://hlinksldjump"/>
            <a:extLst>
              <a:ext uri="{FF2B5EF4-FFF2-40B4-BE49-F238E27FC236}">
                <a16:creationId xmlns:a16="http://schemas.microsoft.com/office/drawing/2014/main" id="{987EF5F2-D915-4FBB-8FDB-86A5B03EA60A}"/>
              </a:ext>
            </a:extLst>
          </p:cNvPr>
          <p:cNvSpPr/>
          <p:nvPr/>
        </p:nvSpPr>
        <p:spPr>
          <a:xfrm>
            <a:off x="2" y="932637"/>
            <a:ext cx="2196547" cy="182880"/>
          </a:xfrm>
          <a:prstGeom prst="rect">
            <a:avLst/>
          </a:prstGeom>
          <a:noFill/>
          <a:ln w="10795" cap="flat" cmpd="sng" algn="ctr">
            <a:noFill/>
            <a:prstDash val="solid"/>
          </a:ln>
          <a:effectLst/>
        </p:spPr>
        <p:txBody>
          <a:bodyPr spcFirstLastPara="0" vert="horz" wrap="square" lIns="182880" tIns="45720" rIns="91440" bIns="45720" numCol="1" spcCol="1270" anchor="ctr" anchorCtr="0">
            <a:noAutofit/>
          </a:bodyPr>
          <a:lstStyle/>
          <a:p>
            <a:pPr defTabSz="932472" fontAlgn="base">
              <a:lnSpc>
                <a:spcPct val="90000"/>
              </a:lnSpc>
              <a:spcBef>
                <a:spcPts val="400"/>
              </a:spcBef>
              <a:spcAft>
                <a:spcPct val="0"/>
              </a:spcAft>
              <a:defRPr/>
            </a:pPr>
            <a:r>
              <a:rPr lang="en-US" sz="1100" kern="0">
                <a:solidFill>
                  <a:schemeClr val="accent1"/>
                </a:solidFill>
                <a:latin typeface="Segoe UI Semibold" panose="020B0702040204020203" pitchFamily="34" charset="0"/>
                <a:cs typeface="Segoe UI Semibold" panose="020B0702040204020203" pitchFamily="34" charset="0"/>
              </a:rPr>
              <a:t>Definitions </a:t>
            </a:r>
          </a:p>
        </p:txBody>
      </p:sp>
      <p:sp>
        <p:nvSpPr>
          <p:cNvPr id="29" name="Rectangle 28">
            <a:hlinkClick r:id="rId5" action="ppaction://hlinksldjump"/>
            <a:extLst>
              <a:ext uri="{FF2B5EF4-FFF2-40B4-BE49-F238E27FC236}">
                <a16:creationId xmlns:a16="http://schemas.microsoft.com/office/drawing/2014/main" id="{C3A23DEC-DCFF-47BD-9422-28B3D844A411}"/>
              </a:ext>
            </a:extLst>
          </p:cNvPr>
          <p:cNvSpPr/>
          <p:nvPr/>
        </p:nvSpPr>
        <p:spPr bwMode="auto">
          <a:xfrm>
            <a:off x="2" y="1637110"/>
            <a:ext cx="2024424" cy="268615"/>
          </a:xfrm>
          <a:prstGeom prst="rect">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179285" tIns="44821" rIns="89642" bIns="44821" numCol="1" spcCol="0" rtlCol="0" fromWordArt="0" anchor="ctr" anchorCtr="0" forceAA="0" compatLnSpc="1">
            <a:prstTxWarp prst="textNoShape">
              <a:avLst/>
            </a:prstTxWarp>
            <a:noAutofit/>
          </a:bodyPr>
          <a:lstStyle/>
          <a:p>
            <a:pPr defTabSz="914102" fontAlgn="base">
              <a:lnSpc>
                <a:spcPct val="90000"/>
              </a:lnSpc>
              <a:spcBef>
                <a:spcPct val="0"/>
              </a:spcBef>
              <a:spcAft>
                <a:spcPct val="0"/>
              </a:spcAft>
              <a:defRPr/>
            </a:pPr>
            <a:r>
              <a:rPr lang="en-US" sz="1000" kern="0">
                <a:solidFill>
                  <a:srgbClr val="353535"/>
                </a:solidFill>
                <a:latin typeface="Segoe UI Semibold" panose="020B0702040204020203" pitchFamily="34" charset="0"/>
                <a:ea typeface="Segoe UI" pitchFamily="34" charset="0"/>
                <a:cs typeface="Segoe UI Semibold" panose="020B0702040204020203" pitchFamily="34" charset="0"/>
              </a:rPr>
              <a:t>Play-in-the-Box</a:t>
            </a:r>
          </a:p>
        </p:txBody>
      </p:sp>
      <p:sp>
        <p:nvSpPr>
          <p:cNvPr id="33" name="Rectangle 32">
            <a:extLst>
              <a:ext uri="{FF2B5EF4-FFF2-40B4-BE49-F238E27FC236}">
                <a16:creationId xmlns:a16="http://schemas.microsoft.com/office/drawing/2014/main" id="{9DF020C2-9069-48FF-9E08-F9DB59888322}"/>
              </a:ext>
            </a:extLst>
          </p:cNvPr>
          <p:cNvSpPr/>
          <p:nvPr/>
        </p:nvSpPr>
        <p:spPr bwMode="auto">
          <a:xfrm>
            <a:off x="0" y="0"/>
            <a:ext cx="91440" cy="6994525"/>
          </a:xfrm>
          <a:prstGeom prst="rect">
            <a:avLst/>
          </a:prstGeom>
          <a:solidFill>
            <a:srgbClr val="353535"/>
          </a:solidFill>
          <a:ln w="9525" cap="flat" cmpd="sng" algn="ctr">
            <a:noFill/>
            <a:prstDash val="solid"/>
            <a:headEnd type="none" w="med" len="med"/>
            <a:tailEnd type="none" w="med" len="med"/>
          </a:ln>
          <a:effectLst/>
        </p:spPr>
        <p:txBody>
          <a:bodyPr rot="0" spcFirstLastPara="0" vertOverflow="overflow" horzOverflow="overflow" vert="horz" wrap="square" lIns="182880" tIns="274320" rIns="91440" bIns="146304"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defRPr/>
            </a:pPr>
            <a:endParaRPr lang="en-US" sz="1200" kern="0" err="1">
              <a:solidFill>
                <a:srgbClr val="FFFFFF"/>
              </a:solidFill>
              <a:latin typeface="Segoe UI Semibold" panose="020B0702040204020203" pitchFamily="34" charset="0"/>
              <a:ea typeface="Segoe UI" pitchFamily="34" charset="0"/>
              <a:cs typeface="Segoe UI Semibold" panose="020B0702040204020203" pitchFamily="34" charset="0"/>
            </a:endParaRPr>
          </a:p>
        </p:txBody>
      </p:sp>
      <p:sp>
        <p:nvSpPr>
          <p:cNvPr id="36" name="Rectangle 35">
            <a:hlinkClick r:id="rId6" action="ppaction://hlinksldjump"/>
            <a:extLst>
              <a:ext uri="{FF2B5EF4-FFF2-40B4-BE49-F238E27FC236}">
                <a16:creationId xmlns:a16="http://schemas.microsoft.com/office/drawing/2014/main" id="{FBD45BCD-ACD9-4DF0-9FB4-E1E74C4EB97F}"/>
              </a:ext>
            </a:extLst>
          </p:cNvPr>
          <p:cNvSpPr/>
          <p:nvPr/>
        </p:nvSpPr>
        <p:spPr>
          <a:xfrm>
            <a:off x="3" y="1947259"/>
            <a:ext cx="2153367" cy="179285"/>
          </a:xfrm>
          <a:prstGeom prst="rect">
            <a:avLst/>
          </a:pr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9285" tIns="0" rIns="89642" bIns="0" numCol="1" spcCol="1270" anchor="ctr" anchorCtr="0">
            <a:noAutofit/>
          </a:bodyPr>
          <a:lstStyle/>
          <a:p>
            <a:pPr defTabSz="914102" fontAlgn="base">
              <a:spcBef>
                <a:spcPts val="392"/>
              </a:spcBef>
              <a:spcAft>
                <a:spcPct val="0"/>
              </a:spcAft>
            </a:pPr>
            <a:r>
              <a:rPr lang="en-US" sz="900" kern="0">
                <a:solidFill>
                  <a:srgbClr val="353535"/>
                </a:solidFill>
                <a:cs typeface="Segoe UI Semibold" panose="020B0702040204020203" pitchFamily="34" charset="0"/>
              </a:rPr>
              <a:t>BCDR</a:t>
            </a:r>
            <a:endParaRPr lang="en-US" sz="900" kern="0">
              <a:solidFill>
                <a:srgbClr val="353535"/>
              </a:solidFill>
              <a:latin typeface="Segoe UI Semilight"/>
              <a:cs typeface="Segoe UI Semibold" panose="020B0702040204020203" pitchFamily="34" charset="0"/>
            </a:endParaRPr>
          </a:p>
        </p:txBody>
      </p:sp>
      <p:sp>
        <p:nvSpPr>
          <p:cNvPr id="37" name="Isosceles Triangle 36">
            <a:hlinkClick r:id="rId7" action="ppaction://hlinksldjump"/>
            <a:extLst>
              <a:ext uri="{FF2B5EF4-FFF2-40B4-BE49-F238E27FC236}">
                <a16:creationId xmlns:a16="http://schemas.microsoft.com/office/drawing/2014/main" id="{8A5915A8-09C5-4137-8159-D28A81B4B8E7}"/>
              </a:ext>
            </a:extLst>
          </p:cNvPr>
          <p:cNvSpPr/>
          <p:nvPr/>
        </p:nvSpPr>
        <p:spPr bwMode="auto">
          <a:xfrm rot="10800000">
            <a:off x="1831751" y="731861"/>
            <a:ext cx="147543" cy="70761"/>
          </a:xfrm>
          <a:prstGeom prst="triangle">
            <a:avLst/>
          </a:prstGeom>
          <a:solidFill>
            <a:srgbClr val="353535"/>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2000" kern="0" err="1">
              <a:solidFill>
                <a:srgbClr val="353535"/>
              </a:solidFill>
              <a:ea typeface="Segoe UI" pitchFamily="34" charset="0"/>
              <a:cs typeface="Segoe UI" pitchFamily="34" charset="0"/>
            </a:endParaRPr>
          </a:p>
        </p:txBody>
      </p:sp>
      <p:sp>
        <p:nvSpPr>
          <p:cNvPr id="38" name="Isosceles Triangle 37">
            <a:hlinkClick r:id="rId7" action="ppaction://hlinksldjump"/>
            <a:extLst>
              <a:ext uri="{FF2B5EF4-FFF2-40B4-BE49-F238E27FC236}">
                <a16:creationId xmlns:a16="http://schemas.microsoft.com/office/drawing/2014/main" id="{AC37DA81-E174-4759-A08F-52F4DBCA5FD8}"/>
              </a:ext>
            </a:extLst>
          </p:cNvPr>
          <p:cNvSpPr/>
          <p:nvPr/>
        </p:nvSpPr>
        <p:spPr bwMode="auto">
          <a:xfrm rot="10800000">
            <a:off x="1831751" y="1736036"/>
            <a:ext cx="147543" cy="70761"/>
          </a:xfrm>
          <a:prstGeom prst="triangle">
            <a:avLst/>
          </a:prstGeom>
          <a:solidFill>
            <a:srgbClr val="353535"/>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defRPr/>
            </a:pPr>
            <a:endParaRPr lang="en-US" sz="2000" kern="0" err="1">
              <a:solidFill>
                <a:srgbClr val="353535"/>
              </a:solidFill>
              <a:ea typeface="Segoe UI" pitchFamily="34" charset="0"/>
              <a:cs typeface="Segoe UI" pitchFamily="34" charset="0"/>
            </a:endParaRPr>
          </a:p>
        </p:txBody>
      </p:sp>
      <p:sp>
        <p:nvSpPr>
          <p:cNvPr id="42" name="Rectangle 41">
            <a:hlinkClick r:id="rId5" action="ppaction://hlinksldjump"/>
            <a:extLst>
              <a:ext uri="{FF2B5EF4-FFF2-40B4-BE49-F238E27FC236}">
                <a16:creationId xmlns:a16="http://schemas.microsoft.com/office/drawing/2014/main" id="{1636E368-D08C-42C9-8CA6-E31D75895B9F}"/>
              </a:ext>
            </a:extLst>
          </p:cNvPr>
          <p:cNvSpPr/>
          <p:nvPr/>
        </p:nvSpPr>
        <p:spPr>
          <a:xfrm>
            <a:off x="18014" y="1119343"/>
            <a:ext cx="2196547" cy="182880"/>
          </a:xfrm>
          <a:prstGeom prst="rect">
            <a:avLst/>
          </a:prstGeom>
          <a:noFill/>
          <a:ln w="10795" cap="flat" cmpd="sng" algn="ctr">
            <a:noFill/>
            <a:prstDash val="solid"/>
          </a:ln>
          <a:effectLst/>
        </p:spPr>
        <p:txBody>
          <a:bodyPr spcFirstLastPara="0" vert="horz" wrap="square" lIns="182880" tIns="45720" rIns="91440" bIns="45720" numCol="1" spcCol="1270" anchor="ctr" anchorCtr="0">
            <a:noAutofit/>
          </a:bodyPr>
          <a:lstStyle/>
          <a:p>
            <a:pPr defTabSz="932472" fontAlgn="base">
              <a:spcBef>
                <a:spcPts val="400"/>
              </a:spcBef>
              <a:spcAft>
                <a:spcPct val="0"/>
              </a:spcAft>
            </a:pPr>
            <a:r>
              <a:rPr lang="en-US" sz="900" kern="0" err="1">
                <a:solidFill>
                  <a:srgbClr val="353535"/>
                </a:solidFill>
                <a:cs typeface="Segoe UI Semibold" panose="020B0702040204020203" pitchFamily="34" charset="0"/>
              </a:rPr>
              <a:t>PiB</a:t>
            </a:r>
            <a:r>
              <a:rPr lang="en-US" sz="900" kern="0">
                <a:solidFill>
                  <a:srgbClr val="353535"/>
                </a:solidFill>
                <a:cs typeface="Segoe UI Semibold" panose="020B0702040204020203" pitchFamily="34" charset="0"/>
              </a:rPr>
              <a:t> Content Overview</a:t>
            </a:r>
          </a:p>
        </p:txBody>
      </p:sp>
      <p:grpSp>
        <p:nvGrpSpPr>
          <p:cNvPr id="35" name="Group 34">
            <a:extLst>
              <a:ext uri="{FF2B5EF4-FFF2-40B4-BE49-F238E27FC236}">
                <a16:creationId xmlns:a16="http://schemas.microsoft.com/office/drawing/2014/main" id="{DD11F14F-4CF3-4E4A-B013-36E0781C9DEA}"/>
              </a:ext>
            </a:extLst>
          </p:cNvPr>
          <p:cNvGrpSpPr/>
          <p:nvPr/>
        </p:nvGrpSpPr>
        <p:grpSpPr>
          <a:xfrm>
            <a:off x="13574" y="5919357"/>
            <a:ext cx="2182973" cy="725740"/>
            <a:chOff x="-3478" y="6262664"/>
            <a:chExt cx="2207104" cy="725740"/>
          </a:xfrm>
        </p:grpSpPr>
        <p:sp>
          <p:nvSpPr>
            <p:cNvPr id="39" name="Rectangle 38">
              <a:extLst>
                <a:ext uri="{FF2B5EF4-FFF2-40B4-BE49-F238E27FC236}">
                  <a16:creationId xmlns:a16="http://schemas.microsoft.com/office/drawing/2014/main" id="{AB018B44-40CE-4C0E-9CD3-07EA937990C7}"/>
                </a:ext>
              </a:extLst>
            </p:cNvPr>
            <p:cNvSpPr/>
            <p:nvPr/>
          </p:nvSpPr>
          <p:spPr bwMode="auto">
            <a:xfrm>
              <a:off x="71164" y="6262664"/>
              <a:ext cx="2132462" cy="72574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sv-SE" sz="2400" err="1">
                <a:gradFill>
                  <a:gsLst>
                    <a:gs pos="0">
                      <a:srgbClr val="FFFFFF"/>
                    </a:gs>
                    <a:gs pos="100000">
                      <a:srgbClr val="FFFFFF"/>
                    </a:gs>
                  </a:gsLst>
                  <a:lin ang="5400000" scaled="0"/>
                </a:gradFill>
                <a:ea typeface="Segoe UI" pitchFamily="34" charset="0"/>
                <a:cs typeface="Segoe UI" pitchFamily="34" charset="0"/>
              </a:endParaRPr>
            </a:p>
          </p:txBody>
        </p:sp>
        <p:pic>
          <p:nvPicPr>
            <p:cNvPr id="40" name="Picture 39">
              <a:extLst>
                <a:ext uri="{FF2B5EF4-FFF2-40B4-BE49-F238E27FC236}">
                  <a16:creationId xmlns:a16="http://schemas.microsoft.com/office/drawing/2014/main" id="{45E2C3C3-6633-4F91-A6BD-76D96E29AC86}"/>
                </a:ext>
              </a:extLst>
            </p:cNvPr>
            <p:cNvPicPr>
              <a:picLocks noChangeAspect="1"/>
            </p:cNvPicPr>
            <p:nvPr/>
          </p:nvPicPr>
          <p:blipFill>
            <a:blip r:embed="rId8"/>
            <a:stretch>
              <a:fillRect/>
            </a:stretch>
          </p:blipFill>
          <p:spPr>
            <a:xfrm>
              <a:off x="-3478" y="6408359"/>
              <a:ext cx="2068496" cy="440907"/>
            </a:xfrm>
            <a:prstGeom prst="rect">
              <a:avLst/>
            </a:prstGeom>
          </p:spPr>
        </p:pic>
      </p:grpSp>
    </p:spTree>
    <p:extLst>
      <p:ext uri="{BB962C8B-B14F-4D97-AF65-F5344CB8AC3E}">
        <p14:creationId xmlns:p14="http://schemas.microsoft.com/office/powerpoint/2010/main" val="32285942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4D485C-AC52-4261-B739-76D00531648A}"/>
              </a:ext>
            </a:extLst>
          </p:cNvPr>
          <p:cNvSpPr>
            <a:spLocks noGrp="1"/>
          </p:cNvSpPr>
          <p:nvPr>
            <p:ph type="title"/>
          </p:nvPr>
        </p:nvSpPr>
        <p:spPr/>
        <p:txBody>
          <a:bodyPr/>
          <a:lstStyle/>
          <a:p>
            <a:r>
              <a:rPr lang="en-US"/>
              <a:t>The 6-point Execution Agenda for Landing the Partner Sales Play-in-a-Box</a:t>
            </a:r>
          </a:p>
        </p:txBody>
      </p:sp>
      <p:grpSp>
        <p:nvGrpSpPr>
          <p:cNvPr id="6" name="Group 5">
            <a:extLst>
              <a:ext uri="{FF2B5EF4-FFF2-40B4-BE49-F238E27FC236}">
                <a16:creationId xmlns:a16="http://schemas.microsoft.com/office/drawing/2014/main" id="{318A36D2-707C-4B89-81BA-994F4F8AD44B}"/>
              </a:ext>
            </a:extLst>
          </p:cNvPr>
          <p:cNvGrpSpPr/>
          <p:nvPr/>
        </p:nvGrpSpPr>
        <p:grpSpPr>
          <a:xfrm>
            <a:off x="2502334" y="1490472"/>
            <a:ext cx="9584945" cy="5202362"/>
            <a:chOff x="2386584" y="1490472"/>
            <a:chExt cx="9584945" cy="5202362"/>
          </a:xfrm>
        </p:grpSpPr>
        <p:sp>
          <p:nvSpPr>
            <p:cNvPr id="7" name="Freeform: Shape 6">
              <a:extLst>
                <a:ext uri="{FF2B5EF4-FFF2-40B4-BE49-F238E27FC236}">
                  <a16:creationId xmlns:a16="http://schemas.microsoft.com/office/drawing/2014/main" id="{2ABFDB22-EBCF-481F-B33D-746C0265CF29}"/>
                </a:ext>
              </a:extLst>
            </p:cNvPr>
            <p:cNvSpPr/>
            <p:nvPr/>
          </p:nvSpPr>
          <p:spPr>
            <a:xfrm>
              <a:off x="6317398" y="1490472"/>
              <a:ext cx="1726425" cy="1255580"/>
            </a:xfrm>
            <a:custGeom>
              <a:avLst/>
              <a:gdLst>
                <a:gd name="connsiteX0" fmla="*/ 964699 w 2286000"/>
                <a:gd name="connsiteY0" fmla="*/ 152400 h 1981200"/>
                <a:gd name="connsiteX1" fmla="*/ 411480 w 2286000"/>
                <a:gd name="connsiteY1" fmla="*/ 705619 h 1981200"/>
                <a:gd name="connsiteX2" fmla="*/ 411480 w 2286000"/>
                <a:gd name="connsiteY2" fmla="*/ 1245101 h 1981200"/>
                <a:gd name="connsiteX3" fmla="*/ 964699 w 2286000"/>
                <a:gd name="connsiteY3" fmla="*/ 1798320 h 1981200"/>
                <a:gd name="connsiteX4" fmla="*/ 1321301 w 2286000"/>
                <a:gd name="connsiteY4" fmla="*/ 1798320 h 1981200"/>
                <a:gd name="connsiteX5" fmla="*/ 1874520 w 2286000"/>
                <a:gd name="connsiteY5" fmla="*/ 1245101 h 1981200"/>
                <a:gd name="connsiteX6" fmla="*/ 1874520 w 2286000"/>
                <a:gd name="connsiteY6" fmla="*/ 705619 h 1981200"/>
                <a:gd name="connsiteX7" fmla="*/ 1321301 w 2286000"/>
                <a:gd name="connsiteY7" fmla="*/ 152400 h 1981200"/>
                <a:gd name="connsiteX8" fmla="*/ 887736 w 2286000"/>
                <a:gd name="connsiteY8" fmla="*/ 0 h 1981200"/>
                <a:gd name="connsiteX9" fmla="*/ 1398264 w 2286000"/>
                <a:gd name="connsiteY9" fmla="*/ 0 h 1981200"/>
                <a:gd name="connsiteX10" fmla="*/ 2044009 w 2286000"/>
                <a:gd name="connsiteY10" fmla="*/ 526297 h 1981200"/>
                <a:gd name="connsiteX11" fmla="*/ 2044725 w 2286000"/>
                <a:gd name="connsiteY11" fmla="*/ 533400 h 1981200"/>
                <a:gd name="connsiteX12" fmla="*/ 2222499 w 2286000"/>
                <a:gd name="connsiteY12" fmla="*/ 533400 h 1981200"/>
                <a:gd name="connsiteX13" fmla="*/ 2286000 w 2286000"/>
                <a:gd name="connsiteY13" fmla="*/ 596901 h 1981200"/>
                <a:gd name="connsiteX14" fmla="*/ 2286000 w 2286000"/>
                <a:gd name="connsiteY14" fmla="*/ 622299 h 1981200"/>
                <a:gd name="connsiteX15" fmla="*/ 2222499 w 2286000"/>
                <a:gd name="connsiteY15" fmla="*/ 685800 h 1981200"/>
                <a:gd name="connsiteX16" fmla="*/ 2057400 w 2286000"/>
                <a:gd name="connsiteY16" fmla="*/ 685800 h 1981200"/>
                <a:gd name="connsiteX17" fmla="*/ 2057400 w 2286000"/>
                <a:gd name="connsiteY17" fmla="*/ 1322064 h 1981200"/>
                <a:gd name="connsiteX18" fmla="*/ 1398264 w 2286000"/>
                <a:gd name="connsiteY18" fmla="*/ 1981200 h 1981200"/>
                <a:gd name="connsiteX19" fmla="*/ 887736 w 2286000"/>
                <a:gd name="connsiteY19" fmla="*/ 1981200 h 1981200"/>
                <a:gd name="connsiteX20" fmla="*/ 228600 w 2286000"/>
                <a:gd name="connsiteY20" fmla="*/ 1322064 h 1981200"/>
                <a:gd name="connsiteX21" fmla="*/ 228600 w 2286000"/>
                <a:gd name="connsiteY21" fmla="*/ 685800 h 1981200"/>
                <a:gd name="connsiteX22" fmla="*/ 63501 w 2286000"/>
                <a:gd name="connsiteY22" fmla="*/ 685800 h 1981200"/>
                <a:gd name="connsiteX23" fmla="*/ 0 w 2286000"/>
                <a:gd name="connsiteY23" fmla="*/ 622299 h 1981200"/>
                <a:gd name="connsiteX24" fmla="*/ 0 w 2286000"/>
                <a:gd name="connsiteY24" fmla="*/ 596901 h 1981200"/>
                <a:gd name="connsiteX25" fmla="*/ 63501 w 2286000"/>
                <a:gd name="connsiteY25" fmla="*/ 533400 h 1981200"/>
                <a:gd name="connsiteX26" fmla="*/ 241275 w 2286000"/>
                <a:gd name="connsiteY26" fmla="*/ 533400 h 1981200"/>
                <a:gd name="connsiteX27" fmla="*/ 241991 w 2286000"/>
                <a:gd name="connsiteY27" fmla="*/ 526297 h 1981200"/>
                <a:gd name="connsiteX28" fmla="*/ 887736 w 2286000"/>
                <a:gd name="connsiteY28" fmla="*/ 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286000" h="1981200">
                  <a:moveTo>
                    <a:pt x="964699" y="152400"/>
                  </a:moveTo>
                  <a:cubicBezTo>
                    <a:pt x="659165" y="152400"/>
                    <a:pt x="411480" y="400085"/>
                    <a:pt x="411480" y="705619"/>
                  </a:cubicBezTo>
                  <a:lnTo>
                    <a:pt x="411480" y="1245101"/>
                  </a:lnTo>
                  <a:cubicBezTo>
                    <a:pt x="411480" y="1550635"/>
                    <a:pt x="659165" y="1798320"/>
                    <a:pt x="964699" y="1798320"/>
                  </a:cubicBezTo>
                  <a:lnTo>
                    <a:pt x="1321301" y="1798320"/>
                  </a:lnTo>
                  <a:cubicBezTo>
                    <a:pt x="1626835" y="1798320"/>
                    <a:pt x="1874520" y="1550635"/>
                    <a:pt x="1874520" y="1245101"/>
                  </a:cubicBezTo>
                  <a:lnTo>
                    <a:pt x="1874520" y="705619"/>
                  </a:lnTo>
                  <a:cubicBezTo>
                    <a:pt x="1874520" y="400085"/>
                    <a:pt x="1626835" y="152400"/>
                    <a:pt x="1321301" y="152400"/>
                  </a:cubicBezTo>
                  <a:close/>
                  <a:moveTo>
                    <a:pt x="887736" y="0"/>
                  </a:moveTo>
                  <a:lnTo>
                    <a:pt x="1398264" y="0"/>
                  </a:lnTo>
                  <a:cubicBezTo>
                    <a:pt x="1716791" y="0"/>
                    <a:pt x="1982547" y="225940"/>
                    <a:pt x="2044009" y="526297"/>
                  </a:cubicBezTo>
                  <a:lnTo>
                    <a:pt x="2044725" y="533400"/>
                  </a:lnTo>
                  <a:lnTo>
                    <a:pt x="2222499" y="533400"/>
                  </a:lnTo>
                  <a:cubicBezTo>
                    <a:pt x="2257570" y="533400"/>
                    <a:pt x="2286000" y="561830"/>
                    <a:pt x="2286000" y="596901"/>
                  </a:cubicBezTo>
                  <a:lnTo>
                    <a:pt x="2286000" y="622299"/>
                  </a:lnTo>
                  <a:cubicBezTo>
                    <a:pt x="2286000" y="657370"/>
                    <a:pt x="2257570" y="685800"/>
                    <a:pt x="2222499" y="685800"/>
                  </a:cubicBezTo>
                  <a:lnTo>
                    <a:pt x="2057400" y="685800"/>
                  </a:lnTo>
                  <a:lnTo>
                    <a:pt x="2057400" y="1322064"/>
                  </a:lnTo>
                  <a:cubicBezTo>
                    <a:pt x="2057400" y="1686095"/>
                    <a:pt x="1762295" y="1981200"/>
                    <a:pt x="1398264" y="1981200"/>
                  </a:cubicBezTo>
                  <a:lnTo>
                    <a:pt x="887736" y="1981200"/>
                  </a:lnTo>
                  <a:cubicBezTo>
                    <a:pt x="523705" y="1981200"/>
                    <a:pt x="228600" y="1686095"/>
                    <a:pt x="228600" y="1322064"/>
                  </a:cubicBezTo>
                  <a:lnTo>
                    <a:pt x="228600" y="685800"/>
                  </a:lnTo>
                  <a:lnTo>
                    <a:pt x="63501" y="685800"/>
                  </a:lnTo>
                  <a:cubicBezTo>
                    <a:pt x="28430" y="685800"/>
                    <a:pt x="0" y="657370"/>
                    <a:pt x="0" y="622299"/>
                  </a:cubicBezTo>
                  <a:lnTo>
                    <a:pt x="0" y="596901"/>
                  </a:lnTo>
                  <a:cubicBezTo>
                    <a:pt x="0" y="561830"/>
                    <a:pt x="28430" y="533400"/>
                    <a:pt x="63501" y="533400"/>
                  </a:cubicBezTo>
                  <a:lnTo>
                    <a:pt x="241275" y="533400"/>
                  </a:lnTo>
                  <a:lnTo>
                    <a:pt x="241991" y="526297"/>
                  </a:lnTo>
                  <a:cubicBezTo>
                    <a:pt x="303453" y="225940"/>
                    <a:pt x="569209" y="0"/>
                    <a:pt x="887736"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p>
          </p:txBody>
        </p:sp>
        <p:sp>
          <p:nvSpPr>
            <p:cNvPr id="8" name="Rectangle: Rounded Corners 7">
              <a:extLst>
                <a:ext uri="{FF2B5EF4-FFF2-40B4-BE49-F238E27FC236}">
                  <a16:creationId xmlns:a16="http://schemas.microsoft.com/office/drawing/2014/main" id="{DE661496-18D9-40D7-9691-FA650F011419}"/>
                </a:ext>
              </a:extLst>
            </p:cNvPr>
            <p:cNvSpPr/>
            <p:nvPr/>
          </p:nvSpPr>
          <p:spPr>
            <a:xfrm>
              <a:off x="2386584" y="1910117"/>
              <a:ext cx="9584945" cy="4782717"/>
            </a:xfrm>
            <a:prstGeom prst="roundRect">
              <a:avLst>
                <a:gd name="adj" fmla="val 2586"/>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p>
          </p:txBody>
        </p:sp>
        <p:sp>
          <p:nvSpPr>
            <p:cNvPr id="9" name="Rectangle 8">
              <a:extLst>
                <a:ext uri="{FF2B5EF4-FFF2-40B4-BE49-F238E27FC236}">
                  <a16:creationId xmlns:a16="http://schemas.microsoft.com/office/drawing/2014/main" id="{6EE3C8FA-D1F7-42B5-AC55-B039FA36C7B2}"/>
                </a:ext>
              </a:extLst>
            </p:cNvPr>
            <p:cNvSpPr/>
            <p:nvPr/>
          </p:nvSpPr>
          <p:spPr bwMode="auto">
            <a:xfrm>
              <a:off x="2512502" y="2036583"/>
              <a:ext cx="3037262" cy="2216292"/>
            </a:xfrm>
            <a:prstGeom prst="rect">
              <a:avLst/>
            </a:prstGeom>
            <a:solidFill>
              <a:srgbClr val="35353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1305645" rIns="93260" bIns="46630"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r>
                <a:rPr lang="en-US" sz="2400">
                  <a:solidFill>
                    <a:schemeClr val="bg1"/>
                  </a:solidFill>
                  <a:latin typeface="+mj-lt"/>
                  <a:cs typeface="Segoe UI" pitchFamily="34" charset="0"/>
                </a:rPr>
                <a:t>Value</a:t>
              </a:r>
              <a:br>
                <a:rPr lang="en-US" sz="2400">
                  <a:solidFill>
                    <a:schemeClr val="bg1"/>
                  </a:solidFill>
                  <a:latin typeface="+mj-lt"/>
                  <a:cs typeface="Segoe UI" pitchFamily="34" charset="0"/>
                </a:rPr>
              </a:br>
              <a:r>
                <a:rPr lang="en-US" sz="2400">
                  <a:solidFill>
                    <a:schemeClr val="bg1"/>
                  </a:solidFill>
                  <a:latin typeface="+mj-lt"/>
                  <a:cs typeface="Segoe UI" pitchFamily="34" charset="0"/>
                </a:rPr>
                <a:t>Proposition</a:t>
              </a:r>
            </a:p>
          </p:txBody>
        </p:sp>
        <p:sp>
          <p:nvSpPr>
            <p:cNvPr id="10" name="Rectangle 9">
              <a:extLst>
                <a:ext uri="{FF2B5EF4-FFF2-40B4-BE49-F238E27FC236}">
                  <a16:creationId xmlns:a16="http://schemas.microsoft.com/office/drawing/2014/main" id="{8E5CFDF6-AB3C-4C2D-941A-578BC7BE94E9}"/>
                </a:ext>
              </a:extLst>
            </p:cNvPr>
            <p:cNvSpPr/>
            <p:nvPr/>
          </p:nvSpPr>
          <p:spPr bwMode="auto">
            <a:xfrm>
              <a:off x="5661979" y="2036583"/>
              <a:ext cx="3037262" cy="2216292"/>
            </a:xfrm>
            <a:prstGeom prst="rect">
              <a:avLst/>
            </a:prstGeom>
            <a:solidFill>
              <a:srgbClr val="35353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1305645" rIns="93260" bIns="46630"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r>
                <a:rPr lang="en-US" sz="2400">
                  <a:solidFill>
                    <a:schemeClr val="bg1"/>
                  </a:solidFill>
                  <a:latin typeface="+mj-lt"/>
                  <a:cs typeface="Segoe UI" pitchFamily="34" charset="0"/>
                </a:rPr>
                <a:t>Target</a:t>
              </a:r>
              <a:br>
                <a:rPr lang="en-US" sz="2400">
                  <a:solidFill>
                    <a:schemeClr val="bg1"/>
                  </a:solidFill>
                  <a:latin typeface="+mj-lt"/>
                  <a:cs typeface="Segoe UI" pitchFamily="34" charset="0"/>
                </a:rPr>
              </a:br>
              <a:r>
                <a:rPr lang="en-US" sz="2400">
                  <a:solidFill>
                    <a:schemeClr val="bg1"/>
                  </a:solidFill>
                  <a:latin typeface="+mj-lt"/>
                  <a:cs typeface="Segoe UI" pitchFamily="34" charset="0"/>
                </a:rPr>
                <a:t>Scenarios</a:t>
              </a:r>
            </a:p>
          </p:txBody>
        </p:sp>
        <p:sp>
          <p:nvSpPr>
            <p:cNvPr id="11" name="Rectangle 10">
              <a:extLst>
                <a:ext uri="{FF2B5EF4-FFF2-40B4-BE49-F238E27FC236}">
                  <a16:creationId xmlns:a16="http://schemas.microsoft.com/office/drawing/2014/main" id="{EC82B926-E728-4D68-B5F4-121D13D89E56}"/>
                </a:ext>
              </a:extLst>
            </p:cNvPr>
            <p:cNvSpPr/>
            <p:nvPr/>
          </p:nvSpPr>
          <p:spPr bwMode="auto">
            <a:xfrm>
              <a:off x="8811457" y="2036584"/>
              <a:ext cx="3037262" cy="2216291"/>
            </a:xfrm>
            <a:prstGeom prst="rect">
              <a:avLst/>
            </a:prstGeom>
            <a:solidFill>
              <a:srgbClr val="35353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1305645" rIns="93260" bIns="46630"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r>
                <a:rPr lang="en-US" sz="2400">
                  <a:solidFill>
                    <a:schemeClr val="bg1"/>
                  </a:solidFill>
                  <a:latin typeface="+mj-lt"/>
                  <a:cs typeface="Segoe UI" pitchFamily="34" charset="0"/>
                </a:rPr>
                <a:t>Incentive/Offer</a:t>
              </a:r>
            </a:p>
          </p:txBody>
        </p:sp>
        <p:sp>
          <p:nvSpPr>
            <p:cNvPr id="12" name="Rectangle 11">
              <a:extLst>
                <a:ext uri="{FF2B5EF4-FFF2-40B4-BE49-F238E27FC236}">
                  <a16:creationId xmlns:a16="http://schemas.microsoft.com/office/drawing/2014/main" id="{2C47641C-FD9C-410F-91A1-6B28B12E9D92}"/>
                </a:ext>
              </a:extLst>
            </p:cNvPr>
            <p:cNvSpPr/>
            <p:nvPr/>
          </p:nvSpPr>
          <p:spPr bwMode="auto">
            <a:xfrm>
              <a:off x="2512502" y="4347068"/>
              <a:ext cx="3037262" cy="2216292"/>
            </a:xfrm>
            <a:prstGeom prst="rect">
              <a:avLst/>
            </a:prstGeom>
            <a:solidFill>
              <a:srgbClr val="35353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1305645" rIns="93260" bIns="46630"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r>
                <a:rPr lang="en-US" sz="2400">
                  <a:solidFill>
                    <a:schemeClr val="bg1"/>
                  </a:solidFill>
                  <a:latin typeface="+mj-lt"/>
                  <a:cs typeface="Segoe UI" pitchFamily="34" charset="0"/>
                </a:rPr>
                <a:t>Sales &amp; Marketing</a:t>
              </a:r>
            </a:p>
            <a:p>
              <a:pPr algn="ctr" defTabSz="951028" fontAlgn="base">
                <a:lnSpc>
                  <a:spcPct val="90000"/>
                </a:lnSpc>
                <a:spcBef>
                  <a:spcPct val="0"/>
                </a:spcBef>
                <a:spcAft>
                  <a:spcPct val="0"/>
                </a:spcAft>
              </a:pPr>
              <a:r>
                <a:rPr lang="en-US" sz="2400">
                  <a:solidFill>
                    <a:schemeClr val="bg1"/>
                  </a:solidFill>
                  <a:latin typeface="+mj-lt"/>
                  <a:cs typeface="Segoe UI" pitchFamily="34" charset="0"/>
                </a:rPr>
                <a:t>Assets</a:t>
              </a:r>
            </a:p>
          </p:txBody>
        </p:sp>
        <p:sp>
          <p:nvSpPr>
            <p:cNvPr id="13" name="Rectangle 12">
              <a:extLst>
                <a:ext uri="{FF2B5EF4-FFF2-40B4-BE49-F238E27FC236}">
                  <a16:creationId xmlns:a16="http://schemas.microsoft.com/office/drawing/2014/main" id="{819B0910-028F-4E32-9495-F724A5EF95FB}"/>
                </a:ext>
              </a:extLst>
            </p:cNvPr>
            <p:cNvSpPr/>
            <p:nvPr/>
          </p:nvSpPr>
          <p:spPr bwMode="auto">
            <a:xfrm>
              <a:off x="5661979" y="4347068"/>
              <a:ext cx="3037262" cy="2216292"/>
            </a:xfrm>
            <a:prstGeom prst="rect">
              <a:avLst/>
            </a:prstGeom>
            <a:solidFill>
              <a:srgbClr val="35353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1305645" rIns="93260" bIns="46630"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r>
                <a:rPr lang="en-US" sz="2400">
                  <a:solidFill>
                    <a:schemeClr val="bg1"/>
                  </a:solidFill>
                  <a:latin typeface="+mj-lt"/>
                  <a:cs typeface="Segoe UI" pitchFamily="34" charset="0"/>
                </a:rPr>
                <a:t>Probing Questions</a:t>
              </a:r>
            </a:p>
          </p:txBody>
        </p:sp>
        <p:sp>
          <p:nvSpPr>
            <p:cNvPr id="14" name="Rectangle 13">
              <a:extLst>
                <a:ext uri="{FF2B5EF4-FFF2-40B4-BE49-F238E27FC236}">
                  <a16:creationId xmlns:a16="http://schemas.microsoft.com/office/drawing/2014/main" id="{48DD4E32-38F4-4F17-B780-DB9B19FDCC64}"/>
                </a:ext>
              </a:extLst>
            </p:cNvPr>
            <p:cNvSpPr/>
            <p:nvPr/>
          </p:nvSpPr>
          <p:spPr bwMode="auto">
            <a:xfrm>
              <a:off x="8811457" y="4347068"/>
              <a:ext cx="3037262" cy="2216292"/>
            </a:xfrm>
            <a:prstGeom prst="rect">
              <a:avLst/>
            </a:prstGeom>
            <a:solidFill>
              <a:srgbClr val="35353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1305645" rIns="93260" bIns="46630"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r>
                <a:rPr lang="en-US" sz="2400">
                  <a:solidFill>
                    <a:schemeClr val="bg1"/>
                  </a:solidFill>
                  <a:latin typeface="+mj-lt"/>
                  <a:cs typeface="Segoe UI" pitchFamily="34" charset="0"/>
                </a:rPr>
                <a:t>Enablement</a:t>
              </a:r>
            </a:p>
          </p:txBody>
        </p:sp>
        <p:sp>
          <p:nvSpPr>
            <p:cNvPr id="15" name="Oval 14">
              <a:extLst>
                <a:ext uri="{FF2B5EF4-FFF2-40B4-BE49-F238E27FC236}">
                  <a16:creationId xmlns:a16="http://schemas.microsoft.com/office/drawing/2014/main" id="{F7E98B99-E431-47DF-BF76-5B5B37C3858F}"/>
                </a:ext>
              </a:extLst>
            </p:cNvPr>
            <p:cNvSpPr/>
            <p:nvPr/>
          </p:nvSpPr>
          <p:spPr bwMode="auto">
            <a:xfrm>
              <a:off x="3711953" y="4676846"/>
              <a:ext cx="638365" cy="638365"/>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ctr" anchorCtr="0" forceAA="0" compatLnSpc="1">
              <a:prstTxWarp prst="textNoShape">
                <a:avLst/>
              </a:prstTxWarp>
              <a:noAutofit/>
            </a:bodyPr>
            <a:lstStyle/>
            <a:p>
              <a:pPr algn="ctr" defTabSz="951028" fontAlgn="base">
                <a:spcBef>
                  <a:spcPct val="0"/>
                </a:spcBef>
                <a:spcAft>
                  <a:spcPct val="0"/>
                </a:spcAft>
              </a:pPr>
              <a:r>
                <a:rPr lang="en-US" sz="3600">
                  <a:solidFill>
                    <a:srgbClr val="C00000"/>
                  </a:solidFill>
                  <a:latin typeface="+mj-lt"/>
                  <a:ea typeface="Segoe UI" pitchFamily="34" charset="0"/>
                  <a:cs typeface="Segoe UI" pitchFamily="34" charset="0"/>
                </a:rPr>
                <a:t>4</a:t>
              </a:r>
            </a:p>
          </p:txBody>
        </p:sp>
        <p:sp>
          <p:nvSpPr>
            <p:cNvPr id="16" name="Oval 15">
              <a:extLst>
                <a:ext uri="{FF2B5EF4-FFF2-40B4-BE49-F238E27FC236}">
                  <a16:creationId xmlns:a16="http://schemas.microsoft.com/office/drawing/2014/main" id="{A8072900-15FA-4979-8A46-2C9E209DAD6D}"/>
                </a:ext>
              </a:extLst>
            </p:cNvPr>
            <p:cNvSpPr/>
            <p:nvPr/>
          </p:nvSpPr>
          <p:spPr bwMode="auto">
            <a:xfrm>
              <a:off x="6861428" y="4676846"/>
              <a:ext cx="638365" cy="638365"/>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ctr" anchorCtr="0" forceAA="0" compatLnSpc="1">
              <a:prstTxWarp prst="textNoShape">
                <a:avLst/>
              </a:prstTxWarp>
              <a:noAutofit/>
            </a:bodyPr>
            <a:lstStyle/>
            <a:p>
              <a:pPr algn="ctr" defTabSz="951028" fontAlgn="base">
                <a:spcBef>
                  <a:spcPct val="0"/>
                </a:spcBef>
                <a:spcAft>
                  <a:spcPct val="0"/>
                </a:spcAft>
              </a:pPr>
              <a:r>
                <a:rPr lang="en-US" sz="3600">
                  <a:solidFill>
                    <a:srgbClr val="C00000"/>
                  </a:solidFill>
                  <a:latin typeface="+mj-lt"/>
                  <a:ea typeface="Segoe UI" pitchFamily="34" charset="0"/>
                  <a:cs typeface="Segoe UI" pitchFamily="34" charset="0"/>
                </a:rPr>
                <a:t>5</a:t>
              </a:r>
            </a:p>
          </p:txBody>
        </p:sp>
        <p:sp>
          <p:nvSpPr>
            <p:cNvPr id="17" name="Oval 16">
              <a:extLst>
                <a:ext uri="{FF2B5EF4-FFF2-40B4-BE49-F238E27FC236}">
                  <a16:creationId xmlns:a16="http://schemas.microsoft.com/office/drawing/2014/main" id="{2366B671-DCF6-4F36-9BA8-894E24397E7F}"/>
                </a:ext>
              </a:extLst>
            </p:cNvPr>
            <p:cNvSpPr/>
            <p:nvPr/>
          </p:nvSpPr>
          <p:spPr bwMode="auto">
            <a:xfrm>
              <a:off x="10010906" y="4676846"/>
              <a:ext cx="638365" cy="638365"/>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ctr" anchorCtr="0" forceAA="0" compatLnSpc="1">
              <a:prstTxWarp prst="textNoShape">
                <a:avLst/>
              </a:prstTxWarp>
              <a:noAutofit/>
            </a:bodyPr>
            <a:lstStyle/>
            <a:p>
              <a:pPr algn="ctr" defTabSz="951028" fontAlgn="base">
                <a:spcBef>
                  <a:spcPct val="0"/>
                </a:spcBef>
                <a:spcAft>
                  <a:spcPct val="0"/>
                </a:spcAft>
              </a:pPr>
              <a:r>
                <a:rPr lang="en-US" sz="3600">
                  <a:solidFill>
                    <a:srgbClr val="C00000"/>
                  </a:solidFill>
                  <a:latin typeface="+mj-lt"/>
                  <a:ea typeface="Segoe UI" pitchFamily="34" charset="0"/>
                  <a:cs typeface="Segoe UI" pitchFamily="34" charset="0"/>
                </a:rPr>
                <a:t>6</a:t>
              </a:r>
            </a:p>
          </p:txBody>
        </p:sp>
        <p:sp>
          <p:nvSpPr>
            <p:cNvPr id="18" name="Oval 17">
              <a:extLst>
                <a:ext uri="{FF2B5EF4-FFF2-40B4-BE49-F238E27FC236}">
                  <a16:creationId xmlns:a16="http://schemas.microsoft.com/office/drawing/2014/main" id="{DF5DD7A5-6295-426D-A8ED-463B785CD59B}"/>
                </a:ext>
              </a:extLst>
            </p:cNvPr>
            <p:cNvSpPr/>
            <p:nvPr/>
          </p:nvSpPr>
          <p:spPr bwMode="auto">
            <a:xfrm>
              <a:off x="3711953" y="2379484"/>
              <a:ext cx="638365" cy="638365"/>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ctr" anchorCtr="0" forceAA="0" compatLnSpc="1">
              <a:prstTxWarp prst="textNoShape">
                <a:avLst/>
              </a:prstTxWarp>
              <a:noAutofit/>
            </a:bodyPr>
            <a:lstStyle/>
            <a:p>
              <a:pPr algn="ctr" defTabSz="951028" fontAlgn="base">
                <a:spcBef>
                  <a:spcPct val="0"/>
                </a:spcBef>
                <a:spcAft>
                  <a:spcPct val="0"/>
                </a:spcAft>
              </a:pPr>
              <a:r>
                <a:rPr lang="en-US" sz="3600">
                  <a:solidFill>
                    <a:srgbClr val="C00000"/>
                  </a:solidFill>
                  <a:latin typeface="+mj-lt"/>
                  <a:ea typeface="Segoe UI" pitchFamily="34" charset="0"/>
                  <a:cs typeface="Segoe UI" pitchFamily="34" charset="0"/>
                </a:rPr>
                <a:t>1</a:t>
              </a:r>
            </a:p>
          </p:txBody>
        </p:sp>
        <p:sp>
          <p:nvSpPr>
            <p:cNvPr id="19" name="Oval 18">
              <a:extLst>
                <a:ext uri="{FF2B5EF4-FFF2-40B4-BE49-F238E27FC236}">
                  <a16:creationId xmlns:a16="http://schemas.microsoft.com/office/drawing/2014/main" id="{4285FB56-4CBC-4530-B16B-68C7250B5BAE}"/>
                </a:ext>
              </a:extLst>
            </p:cNvPr>
            <p:cNvSpPr/>
            <p:nvPr/>
          </p:nvSpPr>
          <p:spPr bwMode="auto">
            <a:xfrm>
              <a:off x="6861428" y="2379484"/>
              <a:ext cx="638365" cy="638365"/>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ctr" anchorCtr="0" forceAA="0" compatLnSpc="1">
              <a:prstTxWarp prst="textNoShape">
                <a:avLst/>
              </a:prstTxWarp>
              <a:noAutofit/>
            </a:bodyPr>
            <a:lstStyle/>
            <a:p>
              <a:pPr algn="ctr" defTabSz="951028" fontAlgn="base">
                <a:spcBef>
                  <a:spcPct val="0"/>
                </a:spcBef>
                <a:spcAft>
                  <a:spcPct val="0"/>
                </a:spcAft>
              </a:pPr>
              <a:r>
                <a:rPr lang="en-US" sz="3600">
                  <a:solidFill>
                    <a:srgbClr val="C00000"/>
                  </a:solidFill>
                  <a:latin typeface="+mj-lt"/>
                  <a:ea typeface="Segoe UI" pitchFamily="34" charset="0"/>
                  <a:cs typeface="Segoe UI" pitchFamily="34" charset="0"/>
                </a:rPr>
                <a:t>2</a:t>
              </a:r>
            </a:p>
          </p:txBody>
        </p:sp>
        <p:sp>
          <p:nvSpPr>
            <p:cNvPr id="20" name="Oval 19">
              <a:extLst>
                <a:ext uri="{FF2B5EF4-FFF2-40B4-BE49-F238E27FC236}">
                  <a16:creationId xmlns:a16="http://schemas.microsoft.com/office/drawing/2014/main" id="{C02B14F9-FAD8-4BE6-A6CD-9BCA1CA70C14}"/>
                </a:ext>
              </a:extLst>
            </p:cNvPr>
            <p:cNvSpPr/>
            <p:nvPr/>
          </p:nvSpPr>
          <p:spPr bwMode="auto">
            <a:xfrm>
              <a:off x="10010906" y="2379484"/>
              <a:ext cx="638365" cy="638365"/>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ctr" anchorCtr="0" forceAA="0" compatLnSpc="1">
              <a:prstTxWarp prst="textNoShape">
                <a:avLst/>
              </a:prstTxWarp>
              <a:noAutofit/>
            </a:bodyPr>
            <a:lstStyle/>
            <a:p>
              <a:pPr algn="ctr" defTabSz="951028" fontAlgn="base">
                <a:spcBef>
                  <a:spcPct val="0"/>
                </a:spcBef>
                <a:spcAft>
                  <a:spcPct val="0"/>
                </a:spcAft>
              </a:pPr>
              <a:r>
                <a:rPr lang="en-US" sz="3600">
                  <a:solidFill>
                    <a:srgbClr val="C00000"/>
                  </a:solidFill>
                  <a:latin typeface="+mj-lt"/>
                  <a:ea typeface="Segoe UI" pitchFamily="34" charset="0"/>
                  <a:cs typeface="Segoe UI" pitchFamily="34" charset="0"/>
                </a:rPr>
                <a:t>3</a:t>
              </a:r>
            </a:p>
          </p:txBody>
        </p:sp>
      </p:grpSp>
      <p:sp>
        <p:nvSpPr>
          <p:cNvPr id="21" name="Rectangle 20">
            <a:extLst>
              <a:ext uri="{FF2B5EF4-FFF2-40B4-BE49-F238E27FC236}">
                <a16:creationId xmlns:a16="http://schemas.microsoft.com/office/drawing/2014/main" id="{C4759363-3BA7-42AE-99A0-284E04CA1FB2}"/>
              </a:ext>
            </a:extLst>
          </p:cNvPr>
          <p:cNvSpPr/>
          <p:nvPr/>
        </p:nvSpPr>
        <p:spPr bwMode="auto">
          <a:xfrm>
            <a:off x="2" y="0"/>
            <a:ext cx="2196547" cy="6994525"/>
          </a:xfrm>
          <a:prstGeom prst="rect">
            <a:avLst/>
          </a:prstGeom>
          <a:solidFill>
            <a:srgbClr val="353535">
              <a:lumMod val="20000"/>
              <a:lumOff val="80000"/>
            </a:srgbClr>
          </a:solidFill>
          <a:ln w="9525" cap="flat" cmpd="sng" algn="ctr">
            <a:noFill/>
            <a:prstDash val="solid"/>
            <a:headEnd type="none" w="med" len="med"/>
            <a:tailEnd type="none" w="med" len="med"/>
          </a:ln>
          <a:effectLst/>
        </p:spPr>
        <p:txBody>
          <a:bodyPr rot="0" spcFirstLastPara="0" vertOverflow="overflow" horzOverflow="overflow" vert="horz" wrap="square" lIns="182880" tIns="274320" rIns="91440" bIns="146304" numCol="1" spcCol="0" rtlCol="0" fromWordArt="0" anchor="t" anchorCtr="0" forceAA="0" compatLnSpc="1">
            <a:prstTxWarp prst="textNoShape">
              <a:avLst/>
            </a:prstTxWarp>
            <a:noAutofit/>
          </a:bodyPr>
          <a:lstStyle/>
          <a:p>
            <a:pPr marL="0" marR="0" lvl="0" indent="0" defTabSz="932472" eaLnBrk="1" fontAlgn="base" latinLnBrk="0" hangingPunct="1">
              <a:lnSpc>
                <a:spcPct val="90000"/>
              </a:lnSpc>
              <a:spcBef>
                <a:spcPct val="0"/>
              </a:spcBef>
              <a:spcAft>
                <a:spcPct val="0"/>
              </a:spcAft>
              <a:buClrTx/>
              <a:buSzTx/>
              <a:buFontTx/>
              <a:buNone/>
              <a:tabLst/>
              <a:defRPr/>
            </a:pPr>
            <a:endParaRPr kumimoji="0" lang="en-US" sz="1200" b="0" i="0" u="none" strike="noStrike" kern="0" cap="none" spc="0" normalizeH="0" baseline="0" noProof="0" err="1">
              <a:ln>
                <a:noFill/>
              </a:ln>
              <a:solidFill>
                <a:srgbClr val="FFFFFF"/>
              </a:solidFill>
              <a:effectLst/>
              <a:uLnTx/>
              <a:uFillTx/>
              <a:latin typeface="Segoe UI Semibold" panose="020B0702040204020203" pitchFamily="34" charset="0"/>
              <a:ea typeface="Segoe UI" pitchFamily="34" charset="0"/>
              <a:cs typeface="Segoe UI Semibold" panose="020B0702040204020203" pitchFamily="34" charset="0"/>
            </a:endParaRPr>
          </a:p>
        </p:txBody>
      </p:sp>
      <p:sp>
        <p:nvSpPr>
          <p:cNvPr id="22" name="Rectangle 21">
            <a:extLst>
              <a:ext uri="{FF2B5EF4-FFF2-40B4-BE49-F238E27FC236}">
                <a16:creationId xmlns:a16="http://schemas.microsoft.com/office/drawing/2014/main" id="{0738AA2E-6A06-436A-ACBC-6F2B73A4D0C9}"/>
              </a:ext>
            </a:extLst>
          </p:cNvPr>
          <p:cNvSpPr/>
          <p:nvPr/>
        </p:nvSpPr>
        <p:spPr bwMode="auto">
          <a:xfrm>
            <a:off x="91441" y="136940"/>
            <a:ext cx="2105106" cy="479424"/>
          </a:xfrm>
          <a:prstGeom prst="rect">
            <a:avLst/>
          </a:prstGeom>
          <a:noFill/>
          <a:ln w="9525" cap="flat" cmpd="sng" algn="ctr">
            <a:noFill/>
            <a:prstDash val="solid"/>
            <a:headEnd type="none" w="med" len="med"/>
            <a:tailEnd type="none" w="med" len="med"/>
          </a:ln>
          <a:effectLst/>
        </p:spPr>
        <p:txBody>
          <a:bodyPr rot="0" spcFirstLastPara="0" vertOverflow="overflow" horzOverflow="overflow" vert="horz" wrap="square" lIns="91440" tIns="45720" rIns="91440" bIns="91440" numCol="1" spcCol="0" rtlCol="0" fromWordArt="0" anchor="b" anchorCtr="0" forceAA="0" compatLnSpc="1">
            <a:prstTxWarp prst="textNoShape">
              <a:avLst/>
            </a:prstTxWarp>
            <a:noAutofit/>
          </a:bodyPr>
          <a:lstStyle/>
          <a:p>
            <a:pPr defTabSz="932472" fontAlgn="base">
              <a:lnSpc>
                <a:spcPct val="90000"/>
              </a:lnSpc>
              <a:spcBef>
                <a:spcPct val="0"/>
              </a:spcBef>
              <a:spcAft>
                <a:spcPct val="0"/>
              </a:spcAft>
              <a:defRPr/>
            </a:pPr>
            <a:r>
              <a:rPr lang="en-US" sz="1050" kern="0">
                <a:solidFill>
                  <a:srgbClr val="353535"/>
                </a:solidFill>
                <a:latin typeface="Segoe UI Semibold" panose="020B0702040204020203" pitchFamily="34" charset="0"/>
                <a:ea typeface="Segoe UI" pitchFamily="34" charset="0"/>
                <a:cs typeface="Segoe UI Semibold" panose="020B0702040204020203" pitchFamily="34" charset="0"/>
              </a:rPr>
              <a:t>PLAY-IN-A-BOX NAVIGATION</a:t>
            </a:r>
          </a:p>
        </p:txBody>
      </p:sp>
      <p:sp>
        <p:nvSpPr>
          <p:cNvPr id="23" name="Rectangle 22">
            <a:hlinkClick r:id="rId3" action="ppaction://hlinksldjump"/>
            <a:extLst>
              <a:ext uri="{FF2B5EF4-FFF2-40B4-BE49-F238E27FC236}">
                <a16:creationId xmlns:a16="http://schemas.microsoft.com/office/drawing/2014/main" id="{7587DCFF-BEA4-486B-BEA0-040892C021FE}"/>
              </a:ext>
            </a:extLst>
          </p:cNvPr>
          <p:cNvSpPr/>
          <p:nvPr/>
        </p:nvSpPr>
        <p:spPr bwMode="auto">
          <a:xfrm>
            <a:off x="0" y="630241"/>
            <a:ext cx="2065018" cy="274001"/>
          </a:xfrm>
          <a:prstGeom prst="rect">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pPr defTabSz="914102" fontAlgn="base">
              <a:lnSpc>
                <a:spcPct val="90000"/>
              </a:lnSpc>
              <a:spcBef>
                <a:spcPct val="0"/>
              </a:spcBef>
              <a:spcAft>
                <a:spcPct val="0"/>
              </a:spcAft>
              <a:defRPr/>
            </a:pPr>
            <a:r>
              <a:rPr lang="en-US" sz="1000" kern="0">
                <a:solidFill>
                  <a:srgbClr val="353535"/>
                </a:solidFill>
                <a:latin typeface="Segoe UI Semibold" panose="020B0702040204020203" pitchFamily="34" charset="0"/>
                <a:cs typeface="Segoe UI Semibold" panose="020B0702040204020203" pitchFamily="34" charset="0"/>
              </a:rPr>
              <a:t>Overview</a:t>
            </a:r>
          </a:p>
        </p:txBody>
      </p:sp>
      <p:sp>
        <p:nvSpPr>
          <p:cNvPr id="26" name="Rectangle 25">
            <a:hlinkClick r:id="rId4" action="ppaction://hlinksldjump"/>
            <a:extLst>
              <a:ext uri="{FF2B5EF4-FFF2-40B4-BE49-F238E27FC236}">
                <a16:creationId xmlns:a16="http://schemas.microsoft.com/office/drawing/2014/main" id="{E6BD2D42-2780-4A2C-A529-FABAB66D958C}"/>
              </a:ext>
            </a:extLst>
          </p:cNvPr>
          <p:cNvSpPr/>
          <p:nvPr/>
        </p:nvSpPr>
        <p:spPr bwMode="auto">
          <a:xfrm>
            <a:off x="2" y="1637110"/>
            <a:ext cx="2024424" cy="268615"/>
          </a:xfrm>
          <a:prstGeom prst="rect">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179285" tIns="44821" rIns="89642" bIns="44821" numCol="1" spcCol="0" rtlCol="0" fromWordArt="0" anchor="ctr" anchorCtr="0" forceAA="0" compatLnSpc="1">
            <a:prstTxWarp prst="textNoShape">
              <a:avLst/>
            </a:prstTxWarp>
            <a:noAutofit/>
          </a:bodyPr>
          <a:lstStyle/>
          <a:p>
            <a:pPr defTabSz="932472" fontAlgn="base">
              <a:lnSpc>
                <a:spcPct val="90000"/>
              </a:lnSpc>
              <a:spcBef>
                <a:spcPts val="400"/>
              </a:spcBef>
              <a:spcAft>
                <a:spcPct val="0"/>
              </a:spcAft>
              <a:defRPr/>
            </a:pPr>
            <a:r>
              <a:rPr lang="en-US" sz="1100" kern="0">
                <a:solidFill>
                  <a:schemeClr val="accent1"/>
                </a:solidFill>
                <a:latin typeface="Segoe UI Semibold" panose="020B0702040204020203" pitchFamily="34" charset="0"/>
                <a:cs typeface="Segoe UI Semibold" panose="020B0702040204020203" pitchFamily="34" charset="0"/>
              </a:rPr>
              <a:t>Play-in-the-Box</a:t>
            </a:r>
          </a:p>
        </p:txBody>
      </p:sp>
      <p:sp>
        <p:nvSpPr>
          <p:cNvPr id="30" name="Rectangle 29">
            <a:extLst>
              <a:ext uri="{FF2B5EF4-FFF2-40B4-BE49-F238E27FC236}">
                <a16:creationId xmlns:a16="http://schemas.microsoft.com/office/drawing/2014/main" id="{7A9A9347-E9DC-4FC9-B061-4762BF078EDC}"/>
              </a:ext>
            </a:extLst>
          </p:cNvPr>
          <p:cNvSpPr/>
          <p:nvPr/>
        </p:nvSpPr>
        <p:spPr bwMode="auto">
          <a:xfrm>
            <a:off x="0" y="0"/>
            <a:ext cx="91440" cy="6994525"/>
          </a:xfrm>
          <a:prstGeom prst="rect">
            <a:avLst/>
          </a:prstGeom>
          <a:solidFill>
            <a:srgbClr val="353535"/>
          </a:solidFill>
          <a:ln w="9525" cap="flat" cmpd="sng" algn="ctr">
            <a:noFill/>
            <a:prstDash val="solid"/>
            <a:headEnd type="none" w="med" len="med"/>
            <a:tailEnd type="none" w="med" len="med"/>
          </a:ln>
          <a:effectLst/>
        </p:spPr>
        <p:txBody>
          <a:bodyPr rot="0" spcFirstLastPara="0" vertOverflow="overflow" horzOverflow="overflow" vert="horz" wrap="square" lIns="182880" tIns="274320" rIns="91440" bIns="146304"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defRPr/>
            </a:pPr>
            <a:endParaRPr lang="en-US" sz="1200" kern="0" err="1">
              <a:solidFill>
                <a:srgbClr val="FFFFFF"/>
              </a:solidFill>
              <a:latin typeface="Segoe UI Semibold" panose="020B0702040204020203" pitchFamily="34" charset="0"/>
              <a:ea typeface="Segoe UI" pitchFamily="34" charset="0"/>
              <a:cs typeface="Segoe UI Semibold" panose="020B0702040204020203" pitchFamily="34" charset="0"/>
            </a:endParaRPr>
          </a:p>
        </p:txBody>
      </p:sp>
      <p:sp>
        <p:nvSpPr>
          <p:cNvPr id="33" name="Rectangle 32">
            <a:hlinkClick r:id="rId5" action="ppaction://hlinksldjump"/>
            <a:extLst>
              <a:ext uri="{FF2B5EF4-FFF2-40B4-BE49-F238E27FC236}">
                <a16:creationId xmlns:a16="http://schemas.microsoft.com/office/drawing/2014/main" id="{1AB10E0A-E769-49FC-8883-7E8AE8706E33}"/>
              </a:ext>
            </a:extLst>
          </p:cNvPr>
          <p:cNvSpPr/>
          <p:nvPr/>
        </p:nvSpPr>
        <p:spPr>
          <a:xfrm>
            <a:off x="3" y="1947259"/>
            <a:ext cx="2153367" cy="179285"/>
          </a:xfrm>
          <a:prstGeom prst="rect">
            <a:avLst/>
          </a:pr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9285" tIns="0" rIns="89642" bIns="0" numCol="1" spcCol="1270" anchor="ctr" anchorCtr="0">
            <a:noAutofit/>
          </a:bodyPr>
          <a:lstStyle/>
          <a:p>
            <a:pPr defTabSz="914102" fontAlgn="base">
              <a:spcBef>
                <a:spcPts val="392"/>
              </a:spcBef>
              <a:spcAft>
                <a:spcPct val="0"/>
              </a:spcAft>
            </a:pPr>
            <a:r>
              <a:rPr lang="en-US" sz="900" kern="0">
                <a:solidFill>
                  <a:srgbClr val="353535"/>
                </a:solidFill>
                <a:cs typeface="Segoe UI Semibold" panose="020B0702040204020203" pitchFamily="34" charset="0"/>
              </a:rPr>
              <a:t>BCDR</a:t>
            </a:r>
            <a:endParaRPr lang="en-US" sz="900" kern="0">
              <a:solidFill>
                <a:srgbClr val="353535"/>
              </a:solidFill>
              <a:latin typeface="Segoe UI Semilight"/>
              <a:cs typeface="Segoe UI Semibold" panose="020B0702040204020203" pitchFamily="34" charset="0"/>
            </a:endParaRPr>
          </a:p>
        </p:txBody>
      </p:sp>
      <p:sp>
        <p:nvSpPr>
          <p:cNvPr id="35" name="Isosceles Triangle 34">
            <a:hlinkClick r:id="rId6" action="ppaction://hlinksldjump"/>
            <a:extLst>
              <a:ext uri="{FF2B5EF4-FFF2-40B4-BE49-F238E27FC236}">
                <a16:creationId xmlns:a16="http://schemas.microsoft.com/office/drawing/2014/main" id="{BD21AEA3-7704-4ECA-947C-D6CBACEB8234}"/>
              </a:ext>
            </a:extLst>
          </p:cNvPr>
          <p:cNvSpPr/>
          <p:nvPr/>
        </p:nvSpPr>
        <p:spPr bwMode="auto">
          <a:xfrm rot="10800000">
            <a:off x="1831751" y="1736036"/>
            <a:ext cx="147543" cy="70761"/>
          </a:xfrm>
          <a:prstGeom prst="triangle">
            <a:avLst/>
          </a:prstGeom>
          <a:solidFill>
            <a:srgbClr val="353535"/>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defRPr/>
            </a:pPr>
            <a:endParaRPr lang="en-US" sz="2000" kern="0" err="1">
              <a:solidFill>
                <a:srgbClr val="353535"/>
              </a:solidFill>
              <a:ea typeface="Segoe UI" pitchFamily="34" charset="0"/>
              <a:cs typeface="Segoe UI" pitchFamily="34" charset="0"/>
            </a:endParaRPr>
          </a:p>
        </p:txBody>
      </p:sp>
      <p:sp>
        <p:nvSpPr>
          <p:cNvPr id="36" name="Rectangle 35">
            <a:hlinkClick r:id="rId7" action="ppaction://hlinksldjump"/>
            <a:extLst>
              <a:ext uri="{FF2B5EF4-FFF2-40B4-BE49-F238E27FC236}">
                <a16:creationId xmlns:a16="http://schemas.microsoft.com/office/drawing/2014/main" id="{A5090B42-BA40-4565-AB76-CE76FA5410D3}"/>
              </a:ext>
            </a:extLst>
          </p:cNvPr>
          <p:cNvSpPr/>
          <p:nvPr/>
        </p:nvSpPr>
        <p:spPr>
          <a:xfrm>
            <a:off x="2" y="932637"/>
            <a:ext cx="2196547" cy="182880"/>
          </a:xfrm>
          <a:prstGeom prst="rect">
            <a:avLst/>
          </a:prstGeom>
          <a:noFill/>
          <a:ln w="10795" cap="flat" cmpd="sng" algn="ctr">
            <a:noFill/>
            <a:prstDash val="solid"/>
          </a:ln>
          <a:effectLst/>
        </p:spPr>
        <p:txBody>
          <a:bodyPr spcFirstLastPara="0" vert="horz" wrap="square" lIns="182880" tIns="45720" rIns="91440" bIns="45720" numCol="1" spcCol="1270" anchor="ctr" anchorCtr="0">
            <a:noAutofit/>
          </a:bodyPr>
          <a:lstStyle/>
          <a:p>
            <a:pPr defTabSz="932472" fontAlgn="base">
              <a:spcBef>
                <a:spcPts val="400"/>
              </a:spcBef>
              <a:spcAft>
                <a:spcPct val="0"/>
              </a:spcAft>
            </a:pPr>
            <a:r>
              <a:rPr lang="en-US" sz="900" kern="0">
                <a:solidFill>
                  <a:srgbClr val="353535"/>
                </a:solidFill>
                <a:cs typeface="Segoe UI Semibold" panose="020B0702040204020203" pitchFamily="34" charset="0"/>
              </a:rPr>
              <a:t>Definitions </a:t>
            </a:r>
          </a:p>
        </p:txBody>
      </p:sp>
      <p:sp>
        <p:nvSpPr>
          <p:cNvPr id="39" name="Rectangle 38">
            <a:hlinkClick r:id="rId4" action="ppaction://hlinksldjump"/>
            <a:extLst>
              <a:ext uri="{FF2B5EF4-FFF2-40B4-BE49-F238E27FC236}">
                <a16:creationId xmlns:a16="http://schemas.microsoft.com/office/drawing/2014/main" id="{A1135B7A-4745-4B2C-8FEE-8360311C4163}"/>
              </a:ext>
            </a:extLst>
          </p:cNvPr>
          <p:cNvSpPr/>
          <p:nvPr/>
        </p:nvSpPr>
        <p:spPr>
          <a:xfrm>
            <a:off x="2" y="1138671"/>
            <a:ext cx="2196547" cy="182880"/>
          </a:xfrm>
          <a:prstGeom prst="rect">
            <a:avLst/>
          </a:prstGeom>
          <a:noFill/>
          <a:ln w="10795" cap="flat" cmpd="sng" algn="ctr">
            <a:noFill/>
            <a:prstDash val="solid"/>
          </a:ln>
          <a:effectLst/>
        </p:spPr>
        <p:txBody>
          <a:bodyPr spcFirstLastPara="0" vert="horz" wrap="square" lIns="182880" tIns="45720" rIns="91440" bIns="45720" numCol="1" spcCol="1270" anchor="ctr" anchorCtr="0">
            <a:noAutofit/>
          </a:bodyPr>
          <a:lstStyle/>
          <a:p>
            <a:pPr defTabSz="932472" fontAlgn="base">
              <a:spcBef>
                <a:spcPts val="400"/>
              </a:spcBef>
              <a:spcAft>
                <a:spcPct val="0"/>
              </a:spcAft>
            </a:pPr>
            <a:r>
              <a:rPr lang="en-US" sz="1000" kern="0" err="1">
                <a:solidFill>
                  <a:schemeClr val="tx2"/>
                </a:solidFill>
                <a:latin typeface="Segoe UI Semibold" panose="020B0702040204020203" pitchFamily="34" charset="0"/>
                <a:cs typeface="Segoe UI Semibold" panose="020B0702040204020203" pitchFamily="34" charset="0"/>
              </a:rPr>
              <a:t>PiB</a:t>
            </a:r>
            <a:r>
              <a:rPr lang="en-US" sz="1000" kern="0">
                <a:solidFill>
                  <a:schemeClr val="tx2"/>
                </a:solidFill>
                <a:latin typeface="Segoe UI Semibold" panose="020B0702040204020203" pitchFamily="34" charset="0"/>
                <a:cs typeface="Segoe UI Semibold" panose="020B0702040204020203" pitchFamily="34" charset="0"/>
              </a:rPr>
              <a:t> Content Overview</a:t>
            </a:r>
          </a:p>
        </p:txBody>
      </p:sp>
      <p:grpSp>
        <p:nvGrpSpPr>
          <p:cNvPr id="28" name="Group 27">
            <a:extLst>
              <a:ext uri="{FF2B5EF4-FFF2-40B4-BE49-F238E27FC236}">
                <a16:creationId xmlns:a16="http://schemas.microsoft.com/office/drawing/2014/main" id="{6A68F8F4-524C-476B-9991-7CBE1DD9B596}"/>
              </a:ext>
            </a:extLst>
          </p:cNvPr>
          <p:cNvGrpSpPr/>
          <p:nvPr/>
        </p:nvGrpSpPr>
        <p:grpSpPr>
          <a:xfrm>
            <a:off x="13574" y="5919357"/>
            <a:ext cx="2182973" cy="725740"/>
            <a:chOff x="-3478" y="6262664"/>
            <a:chExt cx="2207104" cy="725740"/>
          </a:xfrm>
        </p:grpSpPr>
        <p:sp>
          <p:nvSpPr>
            <p:cNvPr id="29" name="Rectangle 28">
              <a:extLst>
                <a:ext uri="{FF2B5EF4-FFF2-40B4-BE49-F238E27FC236}">
                  <a16:creationId xmlns:a16="http://schemas.microsoft.com/office/drawing/2014/main" id="{3DB5B201-4F51-4CDB-A95A-67308CD756DC}"/>
                </a:ext>
              </a:extLst>
            </p:cNvPr>
            <p:cNvSpPr/>
            <p:nvPr/>
          </p:nvSpPr>
          <p:spPr bwMode="auto">
            <a:xfrm>
              <a:off x="71164" y="6262664"/>
              <a:ext cx="2132462" cy="72574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sv-SE" sz="2400" err="1">
                <a:gradFill>
                  <a:gsLst>
                    <a:gs pos="0">
                      <a:srgbClr val="FFFFFF"/>
                    </a:gs>
                    <a:gs pos="100000">
                      <a:srgbClr val="FFFFFF"/>
                    </a:gs>
                  </a:gsLst>
                  <a:lin ang="5400000" scaled="0"/>
                </a:gradFill>
                <a:ea typeface="Segoe UI" pitchFamily="34" charset="0"/>
                <a:cs typeface="Segoe UI" pitchFamily="34" charset="0"/>
              </a:endParaRPr>
            </a:p>
          </p:txBody>
        </p:sp>
        <p:pic>
          <p:nvPicPr>
            <p:cNvPr id="31" name="Picture 30">
              <a:extLst>
                <a:ext uri="{FF2B5EF4-FFF2-40B4-BE49-F238E27FC236}">
                  <a16:creationId xmlns:a16="http://schemas.microsoft.com/office/drawing/2014/main" id="{6CFA6F68-5342-49A3-8E7A-7B3F09DA2DCC}"/>
                </a:ext>
              </a:extLst>
            </p:cNvPr>
            <p:cNvPicPr>
              <a:picLocks noChangeAspect="1"/>
            </p:cNvPicPr>
            <p:nvPr/>
          </p:nvPicPr>
          <p:blipFill>
            <a:blip r:embed="rId8"/>
            <a:stretch>
              <a:fillRect/>
            </a:stretch>
          </p:blipFill>
          <p:spPr>
            <a:xfrm>
              <a:off x="-3478" y="6408359"/>
              <a:ext cx="2068496" cy="440907"/>
            </a:xfrm>
            <a:prstGeom prst="rect">
              <a:avLst/>
            </a:prstGeom>
          </p:spPr>
        </p:pic>
      </p:grpSp>
    </p:spTree>
    <p:extLst>
      <p:ext uri="{BB962C8B-B14F-4D97-AF65-F5344CB8AC3E}">
        <p14:creationId xmlns:p14="http://schemas.microsoft.com/office/powerpoint/2010/main" val="298547525"/>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CFA30922-255C-45E8-9653-DA22A5561DC4}"/>
              </a:ext>
            </a:extLst>
          </p:cNvPr>
          <p:cNvGrpSpPr/>
          <p:nvPr/>
        </p:nvGrpSpPr>
        <p:grpSpPr>
          <a:xfrm>
            <a:off x="10990134" y="323820"/>
            <a:ext cx="750204" cy="714617"/>
            <a:chOff x="10990134" y="323820"/>
            <a:chExt cx="750204" cy="714617"/>
          </a:xfrm>
        </p:grpSpPr>
        <p:sp>
          <p:nvSpPr>
            <p:cNvPr id="4" name="TextBox 3">
              <a:hlinkClick r:id="" action="ppaction://noaction"/>
              <a:extLst>
                <a:ext uri="{FF2B5EF4-FFF2-40B4-BE49-F238E27FC236}">
                  <a16:creationId xmlns:a16="http://schemas.microsoft.com/office/drawing/2014/main" id="{E087A906-1A04-4ED0-8868-3066848B4AAD}"/>
                </a:ext>
              </a:extLst>
            </p:cNvPr>
            <p:cNvSpPr txBox="1"/>
            <p:nvPr/>
          </p:nvSpPr>
          <p:spPr>
            <a:xfrm>
              <a:off x="11004320" y="855557"/>
              <a:ext cx="730480" cy="182880"/>
            </a:xfrm>
            <a:prstGeom prst="rect">
              <a:avLst/>
            </a:prstGeom>
            <a:noFill/>
          </p:spPr>
          <p:txBody>
            <a:bodyPr wrap="none" lIns="0" tIns="0" rIns="0" bIns="0" rtlCol="0" anchor="ctr">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850" b="0" i="0" u="none" strike="noStrike" kern="1200" cap="none" spc="0" normalizeH="0" baseline="0" noProof="0">
                  <a:ln>
                    <a:noFill/>
                  </a:ln>
                  <a:solidFill>
                    <a:srgbClr val="FFFFFF"/>
                  </a:solidFill>
                  <a:effectLst/>
                  <a:uLnTx/>
                  <a:uFillTx/>
                  <a:latin typeface="Segoe UI Semilight"/>
                  <a:ea typeface="+mn-ea"/>
                  <a:cs typeface="+mn-cs"/>
                </a:rPr>
                <a:t>Go back to TOC</a:t>
              </a:r>
            </a:p>
          </p:txBody>
        </p:sp>
        <p:grpSp>
          <p:nvGrpSpPr>
            <p:cNvPr id="5" name="Group 4">
              <a:extLst>
                <a:ext uri="{FF2B5EF4-FFF2-40B4-BE49-F238E27FC236}">
                  <a16:creationId xmlns:a16="http://schemas.microsoft.com/office/drawing/2014/main" id="{FF0B2EAE-6885-425A-A53C-E577F58ABA66}"/>
                </a:ext>
              </a:extLst>
            </p:cNvPr>
            <p:cNvGrpSpPr/>
            <p:nvPr/>
          </p:nvGrpSpPr>
          <p:grpSpPr>
            <a:xfrm>
              <a:off x="10990134" y="323820"/>
              <a:ext cx="750204" cy="501493"/>
              <a:chOff x="10990134" y="323820"/>
              <a:chExt cx="750204" cy="501493"/>
            </a:xfrm>
          </p:grpSpPr>
          <p:sp>
            <p:nvSpPr>
              <p:cNvPr id="6" name="Freeform: Shape 5">
                <a:extLst>
                  <a:ext uri="{FF2B5EF4-FFF2-40B4-BE49-F238E27FC236}">
                    <a16:creationId xmlns:a16="http://schemas.microsoft.com/office/drawing/2014/main" id="{63949042-583A-4071-8F6E-87CD62A9D110}"/>
                  </a:ext>
                </a:extLst>
              </p:cNvPr>
              <p:cNvSpPr/>
              <p:nvPr/>
            </p:nvSpPr>
            <p:spPr>
              <a:xfrm>
                <a:off x="11204825" y="323820"/>
                <a:ext cx="343843" cy="250067"/>
              </a:xfrm>
              <a:custGeom>
                <a:avLst/>
                <a:gdLst>
                  <a:gd name="connsiteX0" fmla="*/ 964699 w 2286000"/>
                  <a:gd name="connsiteY0" fmla="*/ 152400 h 1981200"/>
                  <a:gd name="connsiteX1" fmla="*/ 411480 w 2286000"/>
                  <a:gd name="connsiteY1" fmla="*/ 705619 h 1981200"/>
                  <a:gd name="connsiteX2" fmla="*/ 411480 w 2286000"/>
                  <a:gd name="connsiteY2" fmla="*/ 1245101 h 1981200"/>
                  <a:gd name="connsiteX3" fmla="*/ 964699 w 2286000"/>
                  <a:gd name="connsiteY3" fmla="*/ 1798320 h 1981200"/>
                  <a:gd name="connsiteX4" fmla="*/ 1321301 w 2286000"/>
                  <a:gd name="connsiteY4" fmla="*/ 1798320 h 1981200"/>
                  <a:gd name="connsiteX5" fmla="*/ 1874520 w 2286000"/>
                  <a:gd name="connsiteY5" fmla="*/ 1245101 h 1981200"/>
                  <a:gd name="connsiteX6" fmla="*/ 1874520 w 2286000"/>
                  <a:gd name="connsiteY6" fmla="*/ 705619 h 1981200"/>
                  <a:gd name="connsiteX7" fmla="*/ 1321301 w 2286000"/>
                  <a:gd name="connsiteY7" fmla="*/ 152400 h 1981200"/>
                  <a:gd name="connsiteX8" fmla="*/ 887736 w 2286000"/>
                  <a:gd name="connsiteY8" fmla="*/ 0 h 1981200"/>
                  <a:gd name="connsiteX9" fmla="*/ 1398264 w 2286000"/>
                  <a:gd name="connsiteY9" fmla="*/ 0 h 1981200"/>
                  <a:gd name="connsiteX10" fmla="*/ 2044009 w 2286000"/>
                  <a:gd name="connsiteY10" fmla="*/ 526297 h 1981200"/>
                  <a:gd name="connsiteX11" fmla="*/ 2044725 w 2286000"/>
                  <a:gd name="connsiteY11" fmla="*/ 533400 h 1981200"/>
                  <a:gd name="connsiteX12" fmla="*/ 2222499 w 2286000"/>
                  <a:gd name="connsiteY12" fmla="*/ 533400 h 1981200"/>
                  <a:gd name="connsiteX13" fmla="*/ 2286000 w 2286000"/>
                  <a:gd name="connsiteY13" fmla="*/ 596901 h 1981200"/>
                  <a:gd name="connsiteX14" fmla="*/ 2286000 w 2286000"/>
                  <a:gd name="connsiteY14" fmla="*/ 622299 h 1981200"/>
                  <a:gd name="connsiteX15" fmla="*/ 2222499 w 2286000"/>
                  <a:gd name="connsiteY15" fmla="*/ 685800 h 1981200"/>
                  <a:gd name="connsiteX16" fmla="*/ 2057400 w 2286000"/>
                  <a:gd name="connsiteY16" fmla="*/ 685800 h 1981200"/>
                  <a:gd name="connsiteX17" fmla="*/ 2057400 w 2286000"/>
                  <a:gd name="connsiteY17" fmla="*/ 1322064 h 1981200"/>
                  <a:gd name="connsiteX18" fmla="*/ 1398264 w 2286000"/>
                  <a:gd name="connsiteY18" fmla="*/ 1981200 h 1981200"/>
                  <a:gd name="connsiteX19" fmla="*/ 887736 w 2286000"/>
                  <a:gd name="connsiteY19" fmla="*/ 1981200 h 1981200"/>
                  <a:gd name="connsiteX20" fmla="*/ 228600 w 2286000"/>
                  <a:gd name="connsiteY20" fmla="*/ 1322064 h 1981200"/>
                  <a:gd name="connsiteX21" fmla="*/ 228600 w 2286000"/>
                  <a:gd name="connsiteY21" fmla="*/ 685800 h 1981200"/>
                  <a:gd name="connsiteX22" fmla="*/ 63501 w 2286000"/>
                  <a:gd name="connsiteY22" fmla="*/ 685800 h 1981200"/>
                  <a:gd name="connsiteX23" fmla="*/ 0 w 2286000"/>
                  <a:gd name="connsiteY23" fmla="*/ 622299 h 1981200"/>
                  <a:gd name="connsiteX24" fmla="*/ 0 w 2286000"/>
                  <a:gd name="connsiteY24" fmla="*/ 596901 h 1981200"/>
                  <a:gd name="connsiteX25" fmla="*/ 63501 w 2286000"/>
                  <a:gd name="connsiteY25" fmla="*/ 533400 h 1981200"/>
                  <a:gd name="connsiteX26" fmla="*/ 241275 w 2286000"/>
                  <a:gd name="connsiteY26" fmla="*/ 533400 h 1981200"/>
                  <a:gd name="connsiteX27" fmla="*/ 241991 w 2286000"/>
                  <a:gd name="connsiteY27" fmla="*/ 526297 h 1981200"/>
                  <a:gd name="connsiteX28" fmla="*/ 887736 w 2286000"/>
                  <a:gd name="connsiteY28" fmla="*/ 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286000" h="1981200">
                    <a:moveTo>
                      <a:pt x="964699" y="152400"/>
                    </a:moveTo>
                    <a:cubicBezTo>
                      <a:pt x="659165" y="152400"/>
                      <a:pt x="411480" y="400085"/>
                      <a:pt x="411480" y="705619"/>
                    </a:cubicBezTo>
                    <a:lnTo>
                      <a:pt x="411480" y="1245101"/>
                    </a:lnTo>
                    <a:cubicBezTo>
                      <a:pt x="411480" y="1550635"/>
                      <a:pt x="659165" y="1798320"/>
                      <a:pt x="964699" y="1798320"/>
                    </a:cubicBezTo>
                    <a:lnTo>
                      <a:pt x="1321301" y="1798320"/>
                    </a:lnTo>
                    <a:cubicBezTo>
                      <a:pt x="1626835" y="1798320"/>
                      <a:pt x="1874520" y="1550635"/>
                      <a:pt x="1874520" y="1245101"/>
                    </a:cubicBezTo>
                    <a:lnTo>
                      <a:pt x="1874520" y="705619"/>
                    </a:lnTo>
                    <a:cubicBezTo>
                      <a:pt x="1874520" y="400085"/>
                      <a:pt x="1626835" y="152400"/>
                      <a:pt x="1321301" y="152400"/>
                    </a:cubicBezTo>
                    <a:close/>
                    <a:moveTo>
                      <a:pt x="887736" y="0"/>
                    </a:moveTo>
                    <a:lnTo>
                      <a:pt x="1398264" y="0"/>
                    </a:lnTo>
                    <a:cubicBezTo>
                      <a:pt x="1716791" y="0"/>
                      <a:pt x="1982547" y="225940"/>
                      <a:pt x="2044009" y="526297"/>
                    </a:cubicBezTo>
                    <a:lnTo>
                      <a:pt x="2044725" y="533400"/>
                    </a:lnTo>
                    <a:lnTo>
                      <a:pt x="2222499" y="533400"/>
                    </a:lnTo>
                    <a:cubicBezTo>
                      <a:pt x="2257570" y="533400"/>
                      <a:pt x="2286000" y="561830"/>
                      <a:pt x="2286000" y="596901"/>
                    </a:cubicBezTo>
                    <a:lnTo>
                      <a:pt x="2286000" y="622299"/>
                    </a:lnTo>
                    <a:cubicBezTo>
                      <a:pt x="2286000" y="657370"/>
                      <a:pt x="2257570" y="685800"/>
                      <a:pt x="2222499" y="685800"/>
                    </a:cubicBezTo>
                    <a:lnTo>
                      <a:pt x="2057400" y="685800"/>
                    </a:lnTo>
                    <a:lnTo>
                      <a:pt x="2057400" y="1322064"/>
                    </a:lnTo>
                    <a:cubicBezTo>
                      <a:pt x="2057400" y="1686095"/>
                      <a:pt x="1762295" y="1981200"/>
                      <a:pt x="1398264" y="1981200"/>
                    </a:cubicBezTo>
                    <a:lnTo>
                      <a:pt x="887736" y="1981200"/>
                    </a:lnTo>
                    <a:cubicBezTo>
                      <a:pt x="523705" y="1981200"/>
                      <a:pt x="228600" y="1686095"/>
                      <a:pt x="228600" y="1322064"/>
                    </a:cubicBezTo>
                    <a:lnTo>
                      <a:pt x="228600" y="685800"/>
                    </a:lnTo>
                    <a:lnTo>
                      <a:pt x="63501" y="685800"/>
                    </a:lnTo>
                    <a:cubicBezTo>
                      <a:pt x="28430" y="685800"/>
                      <a:pt x="0" y="657370"/>
                      <a:pt x="0" y="622299"/>
                    </a:cubicBezTo>
                    <a:lnTo>
                      <a:pt x="0" y="596901"/>
                    </a:lnTo>
                    <a:cubicBezTo>
                      <a:pt x="0" y="561830"/>
                      <a:pt x="28430" y="533400"/>
                      <a:pt x="63501" y="533400"/>
                    </a:cubicBezTo>
                    <a:lnTo>
                      <a:pt x="241275" y="533400"/>
                    </a:lnTo>
                    <a:lnTo>
                      <a:pt x="241991" y="526297"/>
                    </a:lnTo>
                    <a:cubicBezTo>
                      <a:pt x="303453" y="225940"/>
                      <a:pt x="569209" y="0"/>
                      <a:pt x="887736" y="0"/>
                    </a:cubicBezTo>
                    <a:close/>
                  </a:path>
                </a:pathLst>
              </a:cu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Semilight"/>
                  <a:ea typeface="+mn-ea"/>
                  <a:cs typeface="+mn-cs"/>
                </a:endParaRPr>
              </a:p>
            </p:txBody>
          </p:sp>
          <p:sp>
            <p:nvSpPr>
              <p:cNvPr id="7" name="Rectangle: Rounded Corners 50">
                <a:hlinkClick r:id="rId2" action="ppaction://hlinksldjump"/>
                <a:extLst>
                  <a:ext uri="{FF2B5EF4-FFF2-40B4-BE49-F238E27FC236}">
                    <a16:creationId xmlns:a16="http://schemas.microsoft.com/office/drawing/2014/main" id="{DC347D94-CB64-4BA0-826F-698C04400D3A}"/>
                  </a:ext>
                </a:extLst>
              </p:cNvPr>
              <p:cNvSpPr/>
              <p:nvPr/>
            </p:nvSpPr>
            <p:spPr>
              <a:xfrm>
                <a:off x="10998858" y="399928"/>
                <a:ext cx="730633" cy="425385"/>
              </a:xfrm>
              <a:prstGeom prst="roundRect">
                <a:avLst>
                  <a:gd name="adj" fmla="val 2344"/>
                </a:avLst>
              </a:prstGeom>
              <a:solidFill>
                <a:schemeClr val="tx1"/>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Semilight"/>
                  <a:ea typeface="+mn-ea"/>
                  <a:cs typeface="+mn-cs"/>
                </a:endParaRPr>
              </a:p>
            </p:txBody>
          </p:sp>
          <p:sp>
            <p:nvSpPr>
              <p:cNvPr id="8" name="Rectangle: Rounded Corners 51">
                <a:extLst>
                  <a:ext uri="{FF2B5EF4-FFF2-40B4-BE49-F238E27FC236}">
                    <a16:creationId xmlns:a16="http://schemas.microsoft.com/office/drawing/2014/main" id="{73FA5226-D933-4606-9E75-A2AD4B7B6E92}"/>
                  </a:ext>
                </a:extLst>
              </p:cNvPr>
              <p:cNvSpPr/>
              <p:nvPr/>
            </p:nvSpPr>
            <p:spPr>
              <a:xfrm>
                <a:off x="10990134" y="516103"/>
                <a:ext cx="750204" cy="36962"/>
              </a:xfrm>
              <a:prstGeom prst="roundRect">
                <a:avLst>
                  <a:gd name="adj" fmla="val 5129"/>
                </a:avLst>
              </a:prstGeom>
              <a:solidFill>
                <a:srgbClr val="E7E6E6"/>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Semilight"/>
                  <a:ea typeface="+mn-ea"/>
                  <a:cs typeface="+mn-cs"/>
                </a:endParaRPr>
              </a:p>
            </p:txBody>
          </p:sp>
          <p:sp>
            <p:nvSpPr>
              <p:cNvPr id="9" name="Rectangle: Rounded Corners 52">
                <a:extLst>
                  <a:ext uri="{FF2B5EF4-FFF2-40B4-BE49-F238E27FC236}">
                    <a16:creationId xmlns:a16="http://schemas.microsoft.com/office/drawing/2014/main" id="{8D879CAF-5438-44A4-9B80-DB9186B2F6BD}"/>
                  </a:ext>
                </a:extLst>
              </p:cNvPr>
              <p:cNvSpPr/>
              <p:nvPr/>
            </p:nvSpPr>
            <p:spPr>
              <a:xfrm>
                <a:off x="11042349" y="494358"/>
                <a:ext cx="57307" cy="17127"/>
              </a:xfrm>
              <a:prstGeom prst="roundRect">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Semilight"/>
                  <a:ea typeface="+mn-ea"/>
                  <a:cs typeface="+mn-cs"/>
                </a:endParaRPr>
              </a:p>
            </p:txBody>
          </p:sp>
          <p:sp>
            <p:nvSpPr>
              <p:cNvPr id="10" name="Rectangle: Rounded Corners 53">
                <a:extLst>
                  <a:ext uri="{FF2B5EF4-FFF2-40B4-BE49-F238E27FC236}">
                    <a16:creationId xmlns:a16="http://schemas.microsoft.com/office/drawing/2014/main" id="{3CCC8226-1F97-4827-AEB1-E26A0ED96FD5}"/>
                  </a:ext>
                </a:extLst>
              </p:cNvPr>
              <p:cNvSpPr/>
              <p:nvPr/>
            </p:nvSpPr>
            <p:spPr>
              <a:xfrm>
                <a:off x="11630628" y="494358"/>
                <a:ext cx="57307" cy="17127"/>
              </a:xfrm>
              <a:prstGeom prst="roundRect">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Semilight"/>
                  <a:ea typeface="+mn-ea"/>
                  <a:cs typeface="+mn-cs"/>
                </a:endParaRPr>
              </a:p>
            </p:txBody>
          </p:sp>
          <p:sp>
            <p:nvSpPr>
              <p:cNvPr id="11" name="Freeform: Shape 54">
                <a:extLst>
                  <a:ext uri="{FF2B5EF4-FFF2-40B4-BE49-F238E27FC236}">
                    <a16:creationId xmlns:a16="http://schemas.microsoft.com/office/drawing/2014/main" id="{CF58663B-9F83-40D8-B3E9-914E9576D717}"/>
                  </a:ext>
                </a:extLst>
              </p:cNvPr>
              <p:cNvSpPr/>
              <p:nvPr/>
            </p:nvSpPr>
            <p:spPr>
              <a:xfrm>
                <a:off x="11055601" y="401482"/>
                <a:ext cx="0" cy="99043"/>
              </a:xfrm>
              <a:custGeom>
                <a:avLst/>
                <a:gdLst>
                  <a:gd name="connsiteX0" fmla="*/ 0 w 0"/>
                  <a:gd name="connsiteY0" fmla="*/ 0 h 57150"/>
                  <a:gd name="connsiteX1" fmla="*/ 0 w 0"/>
                  <a:gd name="connsiteY1" fmla="*/ 57150 h 57150"/>
                </a:gdLst>
                <a:ahLst/>
                <a:cxnLst>
                  <a:cxn ang="0">
                    <a:pos x="connsiteX0" y="connsiteY0"/>
                  </a:cxn>
                  <a:cxn ang="0">
                    <a:pos x="connsiteX1" y="connsiteY1"/>
                  </a:cxn>
                </a:cxnLst>
                <a:rect l="l" t="t" r="r" b="b"/>
                <a:pathLst>
                  <a:path h="57150">
                    <a:moveTo>
                      <a:pt x="0" y="0"/>
                    </a:moveTo>
                    <a:lnTo>
                      <a:pt x="0" y="57150"/>
                    </a:lnTo>
                  </a:path>
                </a:pathLst>
              </a:custGeom>
              <a:solidFill>
                <a:srgbClr val="E7E6E6"/>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Semilight"/>
                  <a:ea typeface="+mn-ea"/>
                  <a:cs typeface="+mn-cs"/>
                </a:endParaRPr>
              </a:p>
            </p:txBody>
          </p:sp>
          <p:sp>
            <p:nvSpPr>
              <p:cNvPr id="12" name="Freeform: Shape 55">
                <a:extLst>
                  <a:ext uri="{FF2B5EF4-FFF2-40B4-BE49-F238E27FC236}">
                    <a16:creationId xmlns:a16="http://schemas.microsoft.com/office/drawing/2014/main" id="{997F1B71-C128-453E-A0BC-8A114EFDCE68}"/>
                  </a:ext>
                </a:extLst>
              </p:cNvPr>
              <p:cNvSpPr/>
              <p:nvPr/>
            </p:nvSpPr>
            <p:spPr>
              <a:xfrm>
                <a:off x="11071002" y="401482"/>
                <a:ext cx="0" cy="99043"/>
              </a:xfrm>
              <a:custGeom>
                <a:avLst/>
                <a:gdLst>
                  <a:gd name="connsiteX0" fmla="*/ 0 w 0"/>
                  <a:gd name="connsiteY0" fmla="*/ 0 h 57150"/>
                  <a:gd name="connsiteX1" fmla="*/ 0 w 0"/>
                  <a:gd name="connsiteY1" fmla="*/ 57150 h 57150"/>
                </a:gdLst>
                <a:ahLst/>
                <a:cxnLst>
                  <a:cxn ang="0">
                    <a:pos x="connsiteX0" y="connsiteY0"/>
                  </a:cxn>
                  <a:cxn ang="0">
                    <a:pos x="connsiteX1" y="connsiteY1"/>
                  </a:cxn>
                </a:cxnLst>
                <a:rect l="l" t="t" r="r" b="b"/>
                <a:pathLst>
                  <a:path h="57150">
                    <a:moveTo>
                      <a:pt x="0" y="0"/>
                    </a:moveTo>
                    <a:lnTo>
                      <a:pt x="0" y="57150"/>
                    </a:lnTo>
                  </a:path>
                </a:pathLst>
              </a:custGeom>
              <a:solidFill>
                <a:srgbClr val="E7E6E6"/>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Semilight"/>
                  <a:ea typeface="+mn-ea"/>
                  <a:cs typeface="+mn-cs"/>
                </a:endParaRPr>
              </a:p>
            </p:txBody>
          </p:sp>
          <p:sp>
            <p:nvSpPr>
              <p:cNvPr id="13" name="Freeform: Shape 56">
                <a:extLst>
                  <a:ext uri="{FF2B5EF4-FFF2-40B4-BE49-F238E27FC236}">
                    <a16:creationId xmlns:a16="http://schemas.microsoft.com/office/drawing/2014/main" id="{9546C5BE-E75E-4703-8819-792EE56513FA}"/>
                  </a:ext>
                </a:extLst>
              </p:cNvPr>
              <p:cNvSpPr/>
              <p:nvPr/>
            </p:nvSpPr>
            <p:spPr>
              <a:xfrm>
                <a:off x="11086825" y="401482"/>
                <a:ext cx="0" cy="99043"/>
              </a:xfrm>
              <a:custGeom>
                <a:avLst/>
                <a:gdLst>
                  <a:gd name="connsiteX0" fmla="*/ 0 w 0"/>
                  <a:gd name="connsiteY0" fmla="*/ 0 h 57150"/>
                  <a:gd name="connsiteX1" fmla="*/ 0 w 0"/>
                  <a:gd name="connsiteY1" fmla="*/ 57150 h 57150"/>
                </a:gdLst>
                <a:ahLst/>
                <a:cxnLst>
                  <a:cxn ang="0">
                    <a:pos x="connsiteX0" y="connsiteY0"/>
                  </a:cxn>
                  <a:cxn ang="0">
                    <a:pos x="connsiteX1" y="connsiteY1"/>
                  </a:cxn>
                </a:cxnLst>
                <a:rect l="l" t="t" r="r" b="b"/>
                <a:pathLst>
                  <a:path h="57150">
                    <a:moveTo>
                      <a:pt x="0" y="0"/>
                    </a:moveTo>
                    <a:lnTo>
                      <a:pt x="0" y="57150"/>
                    </a:lnTo>
                  </a:path>
                </a:pathLst>
              </a:custGeom>
              <a:solidFill>
                <a:srgbClr val="E7E6E6"/>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Semilight"/>
                  <a:ea typeface="+mn-ea"/>
                  <a:cs typeface="+mn-cs"/>
                </a:endParaRPr>
              </a:p>
            </p:txBody>
          </p:sp>
          <p:sp>
            <p:nvSpPr>
              <p:cNvPr id="14" name="Freeform: Shape 57">
                <a:extLst>
                  <a:ext uri="{FF2B5EF4-FFF2-40B4-BE49-F238E27FC236}">
                    <a16:creationId xmlns:a16="http://schemas.microsoft.com/office/drawing/2014/main" id="{B780C6FA-BEF6-4B68-8DC8-E715DC9A2FFF}"/>
                  </a:ext>
                </a:extLst>
              </p:cNvPr>
              <p:cNvSpPr/>
              <p:nvPr/>
            </p:nvSpPr>
            <p:spPr>
              <a:xfrm>
                <a:off x="11642780" y="401482"/>
                <a:ext cx="0" cy="99043"/>
              </a:xfrm>
              <a:custGeom>
                <a:avLst/>
                <a:gdLst>
                  <a:gd name="connsiteX0" fmla="*/ 0 w 0"/>
                  <a:gd name="connsiteY0" fmla="*/ 0 h 57150"/>
                  <a:gd name="connsiteX1" fmla="*/ 0 w 0"/>
                  <a:gd name="connsiteY1" fmla="*/ 57150 h 57150"/>
                </a:gdLst>
                <a:ahLst/>
                <a:cxnLst>
                  <a:cxn ang="0">
                    <a:pos x="connsiteX0" y="connsiteY0"/>
                  </a:cxn>
                  <a:cxn ang="0">
                    <a:pos x="connsiteX1" y="connsiteY1"/>
                  </a:cxn>
                </a:cxnLst>
                <a:rect l="l" t="t" r="r" b="b"/>
                <a:pathLst>
                  <a:path h="57150">
                    <a:moveTo>
                      <a:pt x="0" y="0"/>
                    </a:moveTo>
                    <a:lnTo>
                      <a:pt x="0" y="57150"/>
                    </a:lnTo>
                  </a:path>
                </a:pathLst>
              </a:custGeom>
              <a:solidFill>
                <a:srgbClr val="E7E6E6"/>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Semilight"/>
                  <a:ea typeface="+mn-ea"/>
                  <a:cs typeface="+mn-cs"/>
                </a:endParaRPr>
              </a:p>
            </p:txBody>
          </p:sp>
          <p:sp>
            <p:nvSpPr>
              <p:cNvPr id="15" name="Freeform: Shape 58">
                <a:extLst>
                  <a:ext uri="{FF2B5EF4-FFF2-40B4-BE49-F238E27FC236}">
                    <a16:creationId xmlns:a16="http://schemas.microsoft.com/office/drawing/2014/main" id="{E41EF8DB-4435-475E-AA1D-7F6097838B7A}"/>
                  </a:ext>
                </a:extLst>
              </p:cNvPr>
              <p:cNvSpPr/>
              <p:nvPr/>
            </p:nvSpPr>
            <p:spPr>
              <a:xfrm>
                <a:off x="11658181" y="401482"/>
                <a:ext cx="0" cy="99043"/>
              </a:xfrm>
              <a:custGeom>
                <a:avLst/>
                <a:gdLst>
                  <a:gd name="connsiteX0" fmla="*/ 0 w 0"/>
                  <a:gd name="connsiteY0" fmla="*/ 0 h 57150"/>
                  <a:gd name="connsiteX1" fmla="*/ 0 w 0"/>
                  <a:gd name="connsiteY1" fmla="*/ 57150 h 57150"/>
                </a:gdLst>
                <a:ahLst/>
                <a:cxnLst>
                  <a:cxn ang="0">
                    <a:pos x="connsiteX0" y="connsiteY0"/>
                  </a:cxn>
                  <a:cxn ang="0">
                    <a:pos x="connsiteX1" y="connsiteY1"/>
                  </a:cxn>
                </a:cxnLst>
                <a:rect l="l" t="t" r="r" b="b"/>
                <a:pathLst>
                  <a:path h="57150">
                    <a:moveTo>
                      <a:pt x="0" y="0"/>
                    </a:moveTo>
                    <a:lnTo>
                      <a:pt x="0" y="57150"/>
                    </a:lnTo>
                  </a:path>
                </a:pathLst>
              </a:custGeom>
              <a:solidFill>
                <a:srgbClr val="E7E6E6"/>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Semilight"/>
                  <a:ea typeface="+mn-ea"/>
                  <a:cs typeface="+mn-cs"/>
                </a:endParaRPr>
              </a:p>
            </p:txBody>
          </p:sp>
          <p:sp>
            <p:nvSpPr>
              <p:cNvPr id="16" name="Freeform: Shape 59">
                <a:extLst>
                  <a:ext uri="{FF2B5EF4-FFF2-40B4-BE49-F238E27FC236}">
                    <a16:creationId xmlns:a16="http://schemas.microsoft.com/office/drawing/2014/main" id="{9DBDCAA5-BF3C-4F58-B620-BE9AB0C71197}"/>
                  </a:ext>
                </a:extLst>
              </p:cNvPr>
              <p:cNvSpPr/>
              <p:nvPr/>
            </p:nvSpPr>
            <p:spPr>
              <a:xfrm>
                <a:off x="11674004" y="401482"/>
                <a:ext cx="0" cy="99043"/>
              </a:xfrm>
              <a:custGeom>
                <a:avLst/>
                <a:gdLst>
                  <a:gd name="connsiteX0" fmla="*/ 0 w 0"/>
                  <a:gd name="connsiteY0" fmla="*/ 0 h 57150"/>
                  <a:gd name="connsiteX1" fmla="*/ 0 w 0"/>
                  <a:gd name="connsiteY1" fmla="*/ 57150 h 57150"/>
                </a:gdLst>
                <a:ahLst/>
                <a:cxnLst>
                  <a:cxn ang="0">
                    <a:pos x="connsiteX0" y="connsiteY0"/>
                  </a:cxn>
                  <a:cxn ang="0">
                    <a:pos x="connsiteX1" y="connsiteY1"/>
                  </a:cxn>
                </a:cxnLst>
                <a:rect l="l" t="t" r="r" b="b"/>
                <a:pathLst>
                  <a:path h="57150">
                    <a:moveTo>
                      <a:pt x="0" y="0"/>
                    </a:moveTo>
                    <a:lnTo>
                      <a:pt x="0" y="57150"/>
                    </a:lnTo>
                  </a:path>
                </a:pathLst>
              </a:custGeom>
              <a:solidFill>
                <a:srgbClr val="E7E6E6"/>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Semilight"/>
                  <a:ea typeface="+mn-ea"/>
                  <a:cs typeface="+mn-cs"/>
                </a:endParaRPr>
              </a:p>
            </p:txBody>
          </p:sp>
          <p:sp>
            <p:nvSpPr>
              <p:cNvPr id="17" name="Rectangle: Rounded Corners 60">
                <a:extLst>
                  <a:ext uri="{FF2B5EF4-FFF2-40B4-BE49-F238E27FC236}">
                    <a16:creationId xmlns:a16="http://schemas.microsoft.com/office/drawing/2014/main" id="{7572C4D9-B1FB-48EA-A88C-566FF50688C0}"/>
                  </a:ext>
                </a:extLst>
              </p:cNvPr>
              <p:cNvSpPr/>
              <p:nvPr/>
            </p:nvSpPr>
            <p:spPr>
              <a:xfrm>
                <a:off x="11042349" y="555805"/>
                <a:ext cx="57307" cy="97821"/>
              </a:xfrm>
              <a:prstGeom prst="roundRect">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Semilight"/>
                  <a:ea typeface="+mn-ea"/>
                  <a:cs typeface="+mn-cs"/>
                </a:endParaRPr>
              </a:p>
            </p:txBody>
          </p:sp>
          <p:sp>
            <p:nvSpPr>
              <p:cNvPr id="18" name="Rectangle: Rounded Corners 100">
                <a:extLst>
                  <a:ext uri="{FF2B5EF4-FFF2-40B4-BE49-F238E27FC236}">
                    <a16:creationId xmlns:a16="http://schemas.microsoft.com/office/drawing/2014/main" id="{5CC67D28-292F-4715-8760-7DE46491ED70}"/>
                  </a:ext>
                </a:extLst>
              </p:cNvPr>
              <p:cNvSpPr/>
              <p:nvPr/>
            </p:nvSpPr>
            <p:spPr>
              <a:xfrm>
                <a:off x="11055458" y="498800"/>
                <a:ext cx="31088" cy="97821"/>
              </a:xfrm>
              <a:prstGeom prst="roundRect">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Semilight"/>
                  <a:ea typeface="+mn-ea"/>
                  <a:cs typeface="+mn-cs"/>
                </a:endParaRPr>
              </a:p>
            </p:txBody>
          </p:sp>
          <p:sp>
            <p:nvSpPr>
              <p:cNvPr id="19" name="Rectangle: Rounded Corners 101">
                <a:extLst>
                  <a:ext uri="{FF2B5EF4-FFF2-40B4-BE49-F238E27FC236}">
                    <a16:creationId xmlns:a16="http://schemas.microsoft.com/office/drawing/2014/main" id="{5C7578FB-6A2C-4AB0-B225-E127A71F45F7}"/>
                  </a:ext>
                </a:extLst>
              </p:cNvPr>
              <p:cNvSpPr/>
              <p:nvPr/>
            </p:nvSpPr>
            <p:spPr>
              <a:xfrm>
                <a:off x="11630628" y="555805"/>
                <a:ext cx="57307" cy="97821"/>
              </a:xfrm>
              <a:prstGeom prst="roundRect">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Semilight"/>
                  <a:ea typeface="+mn-ea"/>
                  <a:cs typeface="+mn-cs"/>
                </a:endParaRPr>
              </a:p>
            </p:txBody>
          </p:sp>
          <p:sp>
            <p:nvSpPr>
              <p:cNvPr id="20" name="Rectangle: Rounded Corners 102">
                <a:extLst>
                  <a:ext uri="{FF2B5EF4-FFF2-40B4-BE49-F238E27FC236}">
                    <a16:creationId xmlns:a16="http://schemas.microsoft.com/office/drawing/2014/main" id="{64AF4165-DC67-4CE2-9AB8-AEAA31B5F44B}"/>
                  </a:ext>
                </a:extLst>
              </p:cNvPr>
              <p:cNvSpPr/>
              <p:nvPr/>
            </p:nvSpPr>
            <p:spPr>
              <a:xfrm>
                <a:off x="11643738" y="498800"/>
                <a:ext cx="31088" cy="97821"/>
              </a:xfrm>
              <a:prstGeom prst="roundRect">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Semilight"/>
                  <a:ea typeface="+mn-ea"/>
                  <a:cs typeface="+mn-cs"/>
                </a:endParaRPr>
              </a:p>
            </p:txBody>
          </p:sp>
          <p:cxnSp>
            <p:nvCxnSpPr>
              <p:cNvPr id="21" name="Straight Connector 20">
                <a:extLst>
                  <a:ext uri="{FF2B5EF4-FFF2-40B4-BE49-F238E27FC236}">
                    <a16:creationId xmlns:a16="http://schemas.microsoft.com/office/drawing/2014/main" id="{F64D32A9-41B2-44EC-845B-CB987D0DAC2A}"/>
                  </a:ext>
                </a:extLst>
              </p:cNvPr>
              <p:cNvCxnSpPr>
                <a:cxnSpLocks/>
              </p:cNvCxnSpPr>
              <p:nvPr/>
            </p:nvCxnSpPr>
            <p:spPr>
              <a:xfrm>
                <a:off x="10990134" y="534584"/>
                <a:ext cx="750204" cy="0"/>
              </a:xfrm>
              <a:prstGeom prst="line">
                <a:avLst/>
              </a:prstGeom>
              <a:solidFill>
                <a:srgbClr val="E7E6E6"/>
              </a:solidFill>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22" name="TextBox 33">
                <a:extLst>
                  <a:ext uri="{FF2B5EF4-FFF2-40B4-BE49-F238E27FC236}">
                    <a16:creationId xmlns:a16="http://schemas.microsoft.com/office/drawing/2014/main" id="{9CA81A5A-A3D5-4CE5-9E5C-76CD10C19CE9}"/>
                  </a:ext>
                </a:extLst>
              </p:cNvPr>
              <p:cNvSpPr txBox="1"/>
              <p:nvPr/>
            </p:nvSpPr>
            <p:spPr>
              <a:xfrm>
                <a:off x="11333456" y="572018"/>
                <a:ext cx="49256" cy="41375"/>
              </a:xfrm>
              <a:custGeom>
                <a:avLst/>
                <a:gdLst/>
                <a:ahLst/>
                <a:cxnLst/>
                <a:rect l="l" t="t" r="r" b="b"/>
                <a:pathLst>
                  <a:path w="59648" h="50104">
                    <a:moveTo>
                      <a:pt x="29761" y="0"/>
                    </a:moveTo>
                    <a:cubicBezTo>
                      <a:pt x="38719" y="0"/>
                      <a:pt x="45940" y="2282"/>
                      <a:pt x="51423" y="6844"/>
                    </a:cubicBezTo>
                    <a:cubicBezTo>
                      <a:pt x="56906" y="11407"/>
                      <a:pt x="59648" y="17371"/>
                      <a:pt x="59648" y="24738"/>
                    </a:cubicBezTo>
                    <a:cubicBezTo>
                      <a:pt x="59648" y="32273"/>
                      <a:pt x="56906" y="38384"/>
                      <a:pt x="51423" y="43072"/>
                    </a:cubicBezTo>
                    <a:cubicBezTo>
                      <a:pt x="45940" y="47760"/>
                      <a:pt x="38719" y="50104"/>
                      <a:pt x="29761" y="50104"/>
                    </a:cubicBezTo>
                    <a:cubicBezTo>
                      <a:pt x="21055" y="50104"/>
                      <a:pt x="13918" y="47677"/>
                      <a:pt x="8351" y="42821"/>
                    </a:cubicBezTo>
                    <a:cubicBezTo>
                      <a:pt x="2784" y="37966"/>
                      <a:pt x="0" y="31938"/>
                      <a:pt x="0" y="24738"/>
                    </a:cubicBezTo>
                    <a:cubicBezTo>
                      <a:pt x="0" y="17371"/>
                      <a:pt x="2700" y="11407"/>
                      <a:pt x="8100" y="6844"/>
                    </a:cubicBezTo>
                    <a:cubicBezTo>
                      <a:pt x="13500" y="2282"/>
                      <a:pt x="20720" y="0"/>
                      <a:pt x="29761" y="0"/>
                    </a:cubicBezTo>
                    <a:close/>
                  </a:path>
                </a:pathLst>
              </a:custGeom>
              <a:solidFill>
                <a:schemeClr val="accent1"/>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black"/>
                  </a:solidFill>
                  <a:effectLst/>
                  <a:uLnTx/>
                  <a:uFillTx/>
                  <a:latin typeface="Segoe UI Black" panose="020B0A02040204020203" pitchFamily="34" charset="0"/>
                  <a:ea typeface="Segoe UI Black" panose="020B0A02040204020203" pitchFamily="34" charset="0"/>
                  <a:cs typeface="Segoe UI Black" panose="020B0A02040204020203" pitchFamily="34" charset="0"/>
                </a:endParaRPr>
              </a:p>
            </p:txBody>
          </p:sp>
          <p:sp>
            <p:nvSpPr>
              <p:cNvPr id="23" name="TextBox 34">
                <a:extLst>
                  <a:ext uri="{FF2B5EF4-FFF2-40B4-BE49-F238E27FC236}">
                    <a16:creationId xmlns:a16="http://schemas.microsoft.com/office/drawing/2014/main" id="{7DAB9B5A-DA04-45F1-AC2E-397C379EB803}"/>
                  </a:ext>
                </a:extLst>
              </p:cNvPr>
              <p:cNvSpPr txBox="1"/>
              <p:nvPr/>
            </p:nvSpPr>
            <p:spPr>
              <a:xfrm>
                <a:off x="11198411" y="578552"/>
                <a:ext cx="121531" cy="148699"/>
              </a:xfrm>
              <a:custGeom>
                <a:avLst/>
                <a:gdLst/>
                <a:ahLst/>
                <a:cxnLst/>
                <a:rect l="l" t="t" r="r" b="b"/>
                <a:pathLst>
                  <a:path w="147172" h="180072">
                    <a:moveTo>
                      <a:pt x="0" y="0"/>
                    </a:moveTo>
                    <a:lnTo>
                      <a:pt x="73837" y="0"/>
                    </a:lnTo>
                    <a:cubicBezTo>
                      <a:pt x="99203" y="0"/>
                      <a:pt x="117767" y="4813"/>
                      <a:pt x="129529" y="14440"/>
                    </a:cubicBezTo>
                    <a:cubicBezTo>
                      <a:pt x="141291" y="24068"/>
                      <a:pt x="147172" y="39053"/>
                      <a:pt x="147172" y="59396"/>
                    </a:cubicBezTo>
                    <a:cubicBezTo>
                      <a:pt x="147172" y="71702"/>
                      <a:pt x="144054" y="82627"/>
                      <a:pt x="137817" y="92171"/>
                    </a:cubicBezTo>
                    <a:cubicBezTo>
                      <a:pt x="131580" y="101714"/>
                      <a:pt x="122685" y="109102"/>
                      <a:pt x="111132" y="114334"/>
                    </a:cubicBezTo>
                    <a:cubicBezTo>
                      <a:pt x="99580" y="119567"/>
                      <a:pt x="86143" y="122183"/>
                      <a:pt x="70823" y="122183"/>
                    </a:cubicBezTo>
                    <a:lnTo>
                      <a:pt x="54248" y="122183"/>
                    </a:lnTo>
                    <a:lnTo>
                      <a:pt x="54248" y="180072"/>
                    </a:lnTo>
                    <a:lnTo>
                      <a:pt x="0" y="180072"/>
                    </a:lnTo>
                    <a:lnTo>
                      <a:pt x="0" y="0"/>
                    </a:lnTo>
                    <a:close/>
                    <a:moveTo>
                      <a:pt x="54248" y="38927"/>
                    </a:moveTo>
                    <a:lnTo>
                      <a:pt x="54248" y="83380"/>
                    </a:lnTo>
                    <a:lnTo>
                      <a:pt x="66428" y="83380"/>
                    </a:lnTo>
                    <a:cubicBezTo>
                      <a:pt x="81999" y="83380"/>
                      <a:pt x="89785" y="76013"/>
                      <a:pt x="89785" y="61279"/>
                    </a:cubicBezTo>
                    <a:cubicBezTo>
                      <a:pt x="89785" y="53912"/>
                      <a:pt x="87650" y="48345"/>
                      <a:pt x="83381" y="44578"/>
                    </a:cubicBezTo>
                    <a:cubicBezTo>
                      <a:pt x="79111" y="40811"/>
                      <a:pt x="72832" y="38927"/>
                      <a:pt x="64545" y="38927"/>
                    </a:cubicBezTo>
                    <a:lnTo>
                      <a:pt x="54248" y="38927"/>
                    </a:lnTo>
                    <a:close/>
                  </a:path>
                </a:pathLst>
              </a:custGeom>
              <a:solidFill>
                <a:schemeClr val="accent1"/>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black"/>
                  </a:solidFill>
                  <a:effectLst/>
                  <a:uLnTx/>
                  <a:uFillTx/>
                  <a:latin typeface="Segoe UI Black" panose="020B0A02040204020203" pitchFamily="34" charset="0"/>
                  <a:ea typeface="Segoe UI Black" panose="020B0A02040204020203" pitchFamily="34" charset="0"/>
                  <a:cs typeface="Segoe UI Black" panose="020B0A02040204020203" pitchFamily="34" charset="0"/>
                </a:endParaRPr>
              </a:p>
            </p:txBody>
          </p:sp>
          <p:sp>
            <p:nvSpPr>
              <p:cNvPr id="24" name="TextBox 35">
                <a:extLst>
                  <a:ext uri="{FF2B5EF4-FFF2-40B4-BE49-F238E27FC236}">
                    <a16:creationId xmlns:a16="http://schemas.microsoft.com/office/drawing/2014/main" id="{4973D8A8-8CA0-4717-B15D-62C2A20F5DF4}"/>
                  </a:ext>
                </a:extLst>
              </p:cNvPr>
              <p:cNvSpPr txBox="1"/>
              <p:nvPr/>
            </p:nvSpPr>
            <p:spPr>
              <a:xfrm>
                <a:off x="11402914" y="578552"/>
                <a:ext cx="127026" cy="148699"/>
              </a:xfrm>
              <a:custGeom>
                <a:avLst/>
                <a:gdLst/>
                <a:ahLst/>
                <a:cxnLst/>
                <a:rect l="l" t="t" r="r" b="b"/>
                <a:pathLst>
                  <a:path w="153827" h="180072">
                    <a:moveTo>
                      <a:pt x="0" y="0"/>
                    </a:moveTo>
                    <a:lnTo>
                      <a:pt x="76474" y="0"/>
                    </a:lnTo>
                    <a:cubicBezTo>
                      <a:pt x="124276" y="0"/>
                      <a:pt x="148177" y="14524"/>
                      <a:pt x="148177" y="43574"/>
                    </a:cubicBezTo>
                    <a:cubicBezTo>
                      <a:pt x="148177" y="49852"/>
                      <a:pt x="146670" y="55608"/>
                      <a:pt x="143656" y="60840"/>
                    </a:cubicBezTo>
                    <a:cubicBezTo>
                      <a:pt x="140642" y="66072"/>
                      <a:pt x="136059" y="70656"/>
                      <a:pt x="129906" y="74590"/>
                    </a:cubicBezTo>
                    <a:cubicBezTo>
                      <a:pt x="123753" y="78525"/>
                      <a:pt x="116993" y="81204"/>
                      <a:pt x="109626" y="82627"/>
                    </a:cubicBezTo>
                    <a:lnTo>
                      <a:pt x="109626" y="83129"/>
                    </a:lnTo>
                    <a:cubicBezTo>
                      <a:pt x="118165" y="84134"/>
                      <a:pt x="125825" y="86666"/>
                      <a:pt x="132606" y="90727"/>
                    </a:cubicBezTo>
                    <a:cubicBezTo>
                      <a:pt x="139386" y="94787"/>
                      <a:pt x="144619" y="99852"/>
                      <a:pt x="148302" y="105921"/>
                    </a:cubicBezTo>
                    <a:cubicBezTo>
                      <a:pt x="151986" y="111990"/>
                      <a:pt x="153827" y="118290"/>
                      <a:pt x="153827" y="124820"/>
                    </a:cubicBezTo>
                    <a:cubicBezTo>
                      <a:pt x="153827" y="142484"/>
                      <a:pt x="147632" y="156109"/>
                      <a:pt x="135243" y="165694"/>
                    </a:cubicBezTo>
                    <a:cubicBezTo>
                      <a:pt x="122853" y="175279"/>
                      <a:pt x="105147" y="180072"/>
                      <a:pt x="82125" y="180072"/>
                    </a:cubicBezTo>
                    <a:lnTo>
                      <a:pt x="0" y="180072"/>
                    </a:lnTo>
                    <a:lnTo>
                      <a:pt x="0" y="0"/>
                    </a:lnTo>
                    <a:close/>
                    <a:moveTo>
                      <a:pt x="54247" y="36290"/>
                    </a:moveTo>
                    <a:lnTo>
                      <a:pt x="54247" y="70321"/>
                    </a:lnTo>
                    <a:lnTo>
                      <a:pt x="69944" y="70321"/>
                    </a:lnTo>
                    <a:cubicBezTo>
                      <a:pt x="75972" y="70321"/>
                      <a:pt x="80911" y="68709"/>
                      <a:pt x="84762" y="65486"/>
                    </a:cubicBezTo>
                    <a:cubicBezTo>
                      <a:pt x="88613" y="62263"/>
                      <a:pt x="90538" y="58098"/>
                      <a:pt x="90538" y="52992"/>
                    </a:cubicBezTo>
                    <a:cubicBezTo>
                      <a:pt x="90538" y="41857"/>
                      <a:pt x="81790" y="36290"/>
                      <a:pt x="64293" y="36290"/>
                    </a:cubicBezTo>
                    <a:lnTo>
                      <a:pt x="54247" y="36290"/>
                    </a:lnTo>
                    <a:close/>
                    <a:moveTo>
                      <a:pt x="54247" y="106737"/>
                    </a:moveTo>
                    <a:lnTo>
                      <a:pt x="54247" y="143530"/>
                    </a:lnTo>
                    <a:lnTo>
                      <a:pt x="72330" y="143530"/>
                    </a:lnTo>
                    <a:cubicBezTo>
                      <a:pt x="79697" y="143530"/>
                      <a:pt x="85515" y="141835"/>
                      <a:pt x="89785" y="138445"/>
                    </a:cubicBezTo>
                    <a:cubicBezTo>
                      <a:pt x="94054" y="135054"/>
                      <a:pt x="96189" y="130429"/>
                      <a:pt x="96189" y="124569"/>
                    </a:cubicBezTo>
                    <a:cubicBezTo>
                      <a:pt x="96189" y="119378"/>
                      <a:pt x="94306" y="115109"/>
                      <a:pt x="90538" y="111760"/>
                    </a:cubicBezTo>
                    <a:cubicBezTo>
                      <a:pt x="86771" y="108411"/>
                      <a:pt x="81790" y="106737"/>
                      <a:pt x="75595" y="106737"/>
                    </a:cubicBezTo>
                    <a:lnTo>
                      <a:pt x="54247" y="106737"/>
                    </a:lnTo>
                    <a:close/>
                  </a:path>
                </a:pathLst>
              </a:custGeom>
              <a:solidFill>
                <a:schemeClr val="accent1"/>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black"/>
                  </a:solidFill>
                  <a:effectLst/>
                  <a:uLnTx/>
                  <a:uFillTx/>
                  <a:latin typeface="Segoe UI Black" panose="020B0A02040204020203" pitchFamily="34" charset="0"/>
                  <a:ea typeface="Segoe UI Black" panose="020B0A02040204020203" pitchFamily="34" charset="0"/>
                  <a:cs typeface="Segoe UI Black" panose="020B0A02040204020203" pitchFamily="34" charset="0"/>
                </a:endParaRPr>
              </a:p>
            </p:txBody>
          </p:sp>
          <p:sp>
            <p:nvSpPr>
              <p:cNvPr id="25" name="TextBox 36">
                <a:extLst>
                  <a:ext uri="{FF2B5EF4-FFF2-40B4-BE49-F238E27FC236}">
                    <a16:creationId xmlns:a16="http://schemas.microsoft.com/office/drawing/2014/main" id="{C21AEC54-F235-4675-8771-6B2F726031C9}"/>
                  </a:ext>
                </a:extLst>
              </p:cNvPr>
              <p:cNvSpPr txBox="1"/>
              <p:nvPr/>
            </p:nvSpPr>
            <p:spPr>
              <a:xfrm>
                <a:off x="11335945" y="621067"/>
                <a:ext cx="44175" cy="106184"/>
              </a:xfrm>
              <a:custGeom>
                <a:avLst/>
                <a:gdLst/>
                <a:ahLst/>
                <a:cxnLst/>
                <a:rect l="l" t="t" r="r" b="b"/>
                <a:pathLst>
                  <a:path w="53495" h="128587">
                    <a:moveTo>
                      <a:pt x="0" y="0"/>
                    </a:moveTo>
                    <a:lnTo>
                      <a:pt x="53495" y="0"/>
                    </a:lnTo>
                    <a:lnTo>
                      <a:pt x="53495" y="128587"/>
                    </a:lnTo>
                    <a:lnTo>
                      <a:pt x="0" y="128587"/>
                    </a:lnTo>
                    <a:lnTo>
                      <a:pt x="0" y="0"/>
                    </a:lnTo>
                    <a:close/>
                  </a:path>
                </a:pathLst>
              </a:custGeom>
              <a:solidFill>
                <a:schemeClr val="accent1"/>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black"/>
                  </a:solidFill>
                  <a:effectLst/>
                  <a:uLnTx/>
                  <a:uFillTx/>
                  <a:latin typeface="Segoe UI Black" panose="020B0A02040204020203" pitchFamily="34" charset="0"/>
                  <a:ea typeface="Segoe UI Black" panose="020B0A02040204020203" pitchFamily="34" charset="0"/>
                  <a:cs typeface="Segoe UI Black" panose="020B0A02040204020203" pitchFamily="34" charset="0"/>
                </a:endParaRPr>
              </a:p>
            </p:txBody>
          </p:sp>
          <p:sp>
            <p:nvSpPr>
              <p:cNvPr id="26" name="TextBox 19">
                <a:extLst>
                  <a:ext uri="{FF2B5EF4-FFF2-40B4-BE49-F238E27FC236}">
                    <a16:creationId xmlns:a16="http://schemas.microsoft.com/office/drawing/2014/main" id="{2E591A46-0136-4CED-A1E0-54A3CBF3ADA2}"/>
                  </a:ext>
                </a:extLst>
              </p:cNvPr>
              <p:cNvSpPr txBox="1"/>
              <p:nvPr/>
            </p:nvSpPr>
            <p:spPr>
              <a:xfrm>
                <a:off x="11326599" y="750757"/>
                <a:ext cx="8572" cy="8112"/>
              </a:xfrm>
              <a:custGeom>
                <a:avLst/>
                <a:gdLst/>
                <a:ahLst/>
                <a:cxnLst/>
                <a:rect l="l" t="t" r="r" b="b"/>
                <a:pathLst>
                  <a:path w="10381" h="9823">
                    <a:moveTo>
                      <a:pt x="5135" y="0"/>
                    </a:moveTo>
                    <a:cubicBezTo>
                      <a:pt x="6598" y="0"/>
                      <a:pt x="7838" y="471"/>
                      <a:pt x="8855" y="1414"/>
                    </a:cubicBezTo>
                    <a:cubicBezTo>
                      <a:pt x="9872" y="2356"/>
                      <a:pt x="10381" y="3535"/>
                      <a:pt x="10381" y="4948"/>
                    </a:cubicBezTo>
                    <a:cubicBezTo>
                      <a:pt x="10381" y="6288"/>
                      <a:pt x="9872" y="7435"/>
                      <a:pt x="8855" y="8390"/>
                    </a:cubicBezTo>
                    <a:cubicBezTo>
                      <a:pt x="7838" y="9345"/>
                      <a:pt x="6598" y="9823"/>
                      <a:pt x="5135" y="9823"/>
                    </a:cubicBezTo>
                    <a:cubicBezTo>
                      <a:pt x="3721" y="9823"/>
                      <a:pt x="2512" y="9364"/>
                      <a:pt x="1507" y="8446"/>
                    </a:cubicBezTo>
                    <a:cubicBezTo>
                      <a:pt x="502" y="7528"/>
                      <a:pt x="0" y="6362"/>
                      <a:pt x="0" y="4948"/>
                    </a:cubicBezTo>
                    <a:cubicBezTo>
                      <a:pt x="0" y="3535"/>
                      <a:pt x="502" y="2356"/>
                      <a:pt x="1507" y="1414"/>
                    </a:cubicBezTo>
                    <a:cubicBezTo>
                      <a:pt x="2512" y="471"/>
                      <a:pt x="3721" y="0"/>
                      <a:pt x="5135" y="0"/>
                    </a:cubicBezTo>
                    <a:close/>
                  </a:path>
                </a:pathLst>
              </a:custGeom>
              <a:solidFill>
                <a:schemeClr val="accent1"/>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600" cap="none" spc="50" normalizeH="0" baseline="0" noProof="0">
                  <a:ln>
                    <a:noFill/>
                  </a:ln>
                  <a:solidFill>
                    <a:prstClr val="black"/>
                  </a:solidFill>
                  <a:effectLst/>
                  <a:uLnTx/>
                  <a:uFillTx/>
                  <a:latin typeface="Segoe UI Semibold" panose="020B0702040204020203" pitchFamily="34" charset="0"/>
                  <a:ea typeface="Segoe UI Black" panose="020B0A02040204020203" pitchFamily="34" charset="0"/>
                  <a:cs typeface="Segoe UI Semibold" panose="020B0702040204020203" pitchFamily="34" charset="0"/>
                </a:endParaRPr>
              </a:p>
            </p:txBody>
          </p:sp>
          <p:sp>
            <p:nvSpPr>
              <p:cNvPr id="27" name="TextBox 20">
                <a:extLst>
                  <a:ext uri="{FF2B5EF4-FFF2-40B4-BE49-F238E27FC236}">
                    <a16:creationId xmlns:a16="http://schemas.microsoft.com/office/drawing/2014/main" id="{8808E2FD-460F-44F2-911B-A3B6EAF4210E}"/>
                  </a:ext>
                </a:extLst>
              </p:cNvPr>
              <p:cNvSpPr txBox="1"/>
              <p:nvPr/>
            </p:nvSpPr>
            <p:spPr>
              <a:xfrm>
                <a:off x="11529719" y="752139"/>
                <a:ext cx="42308" cy="45534"/>
              </a:xfrm>
              <a:custGeom>
                <a:avLst/>
                <a:gdLst/>
                <a:ahLst/>
                <a:cxnLst/>
                <a:rect l="l" t="t" r="r" b="b"/>
                <a:pathLst>
                  <a:path w="51234" h="55141">
                    <a:moveTo>
                      <a:pt x="26268" y="0"/>
                    </a:moveTo>
                    <a:cubicBezTo>
                      <a:pt x="33759" y="0"/>
                      <a:pt x="39793" y="2481"/>
                      <a:pt x="44369" y="7442"/>
                    </a:cubicBezTo>
                    <a:cubicBezTo>
                      <a:pt x="48946" y="12403"/>
                      <a:pt x="51234" y="18889"/>
                      <a:pt x="51234" y="26901"/>
                    </a:cubicBezTo>
                    <a:cubicBezTo>
                      <a:pt x="51234" y="35607"/>
                      <a:pt x="48890" y="42491"/>
                      <a:pt x="44202" y="47551"/>
                    </a:cubicBezTo>
                    <a:cubicBezTo>
                      <a:pt x="39514" y="52611"/>
                      <a:pt x="33251" y="55141"/>
                      <a:pt x="25412" y="55141"/>
                    </a:cubicBezTo>
                    <a:cubicBezTo>
                      <a:pt x="17723" y="55141"/>
                      <a:pt x="11565" y="52648"/>
                      <a:pt x="6939" y="47662"/>
                    </a:cubicBezTo>
                    <a:cubicBezTo>
                      <a:pt x="2313" y="42677"/>
                      <a:pt x="0" y="36190"/>
                      <a:pt x="0" y="28203"/>
                    </a:cubicBezTo>
                    <a:cubicBezTo>
                      <a:pt x="0" y="19621"/>
                      <a:pt x="2356" y="12775"/>
                      <a:pt x="7069" y="7665"/>
                    </a:cubicBezTo>
                    <a:cubicBezTo>
                      <a:pt x="11782" y="2555"/>
                      <a:pt x="18182" y="0"/>
                      <a:pt x="26268" y="0"/>
                    </a:cubicBezTo>
                    <a:close/>
                    <a:moveTo>
                      <a:pt x="25821" y="7777"/>
                    </a:moveTo>
                    <a:cubicBezTo>
                      <a:pt x="20935" y="7777"/>
                      <a:pt x="16960" y="9600"/>
                      <a:pt x="13897" y="13246"/>
                    </a:cubicBezTo>
                    <a:cubicBezTo>
                      <a:pt x="10833" y="16892"/>
                      <a:pt x="9302" y="21692"/>
                      <a:pt x="9302" y="27645"/>
                    </a:cubicBezTo>
                    <a:cubicBezTo>
                      <a:pt x="9302" y="33573"/>
                      <a:pt x="10790" y="38348"/>
                      <a:pt x="13766" y="41970"/>
                    </a:cubicBezTo>
                    <a:cubicBezTo>
                      <a:pt x="16743" y="45591"/>
                      <a:pt x="20637" y="47402"/>
                      <a:pt x="25449" y="47402"/>
                    </a:cubicBezTo>
                    <a:cubicBezTo>
                      <a:pt x="30559" y="47402"/>
                      <a:pt x="34590" y="45678"/>
                      <a:pt x="37542" y="42230"/>
                    </a:cubicBezTo>
                    <a:cubicBezTo>
                      <a:pt x="40493" y="38782"/>
                      <a:pt x="41969" y="33958"/>
                      <a:pt x="41969" y="27757"/>
                    </a:cubicBezTo>
                    <a:cubicBezTo>
                      <a:pt x="41969" y="21382"/>
                      <a:pt x="40537" y="16458"/>
                      <a:pt x="37672" y="12986"/>
                    </a:cubicBezTo>
                    <a:cubicBezTo>
                      <a:pt x="34807" y="9513"/>
                      <a:pt x="30857" y="7777"/>
                      <a:pt x="25821" y="7777"/>
                    </a:cubicBezTo>
                    <a:close/>
                  </a:path>
                </a:pathLst>
              </a:custGeom>
              <a:solidFill>
                <a:schemeClr val="accent1"/>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600" cap="none" spc="50" normalizeH="0" baseline="0" noProof="0">
                  <a:ln>
                    <a:noFill/>
                  </a:ln>
                  <a:solidFill>
                    <a:prstClr val="black"/>
                  </a:solidFill>
                  <a:effectLst/>
                  <a:uLnTx/>
                  <a:uFillTx/>
                  <a:latin typeface="Segoe UI Semibold" panose="020B0702040204020203" pitchFamily="34" charset="0"/>
                  <a:ea typeface="Segoe UI Black" panose="020B0A02040204020203" pitchFamily="34" charset="0"/>
                  <a:cs typeface="Segoe UI Semibold" panose="020B0702040204020203" pitchFamily="34" charset="0"/>
                </a:endParaRPr>
              </a:p>
            </p:txBody>
          </p:sp>
          <p:sp>
            <p:nvSpPr>
              <p:cNvPr id="28" name="TextBox 21">
                <a:extLst>
                  <a:ext uri="{FF2B5EF4-FFF2-40B4-BE49-F238E27FC236}">
                    <a16:creationId xmlns:a16="http://schemas.microsoft.com/office/drawing/2014/main" id="{BD21D945-695C-41CA-80BF-0208F3C9D29E}"/>
                  </a:ext>
                </a:extLst>
              </p:cNvPr>
              <p:cNvSpPr txBox="1"/>
              <p:nvPr/>
            </p:nvSpPr>
            <p:spPr>
              <a:xfrm>
                <a:off x="11115675" y="752877"/>
                <a:ext cx="29311" cy="44059"/>
              </a:xfrm>
              <a:custGeom>
                <a:avLst/>
                <a:gdLst/>
                <a:ahLst/>
                <a:cxnLst/>
                <a:rect l="l" t="t" r="r" b="b"/>
                <a:pathLst>
                  <a:path w="35495" h="53355">
                    <a:moveTo>
                      <a:pt x="0" y="0"/>
                    </a:moveTo>
                    <a:lnTo>
                      <a:pt x="16185" y="0"/>
                    </a:lnTo>
                    <a:cubicBezTo>
                      <a:pt x="22312" y="0"/>
                      <a:pt x="27062" y="1427"/>
                      <a:pt x="30435" y="4279"/>
                    </a:cubicBezTo>
                    <a:cubicBezTo>
                      <a:pt x="33809" y="7132"/>
                      <a:pt x="35495" y="11150"/>
                      <a:pt x="35495" y="16334"/>
                    </a:cubicBezTo>
                    <a:cubicBezTo>
                      <a:pt x="35495" y="21518"/>
                      <a:pt x="33734" y="25760"/>
                      <a:pt x="30212" y="29059"/>
                    </a:cubicBezTo>
                    <a:cubicBezTo>
                      <a:pt x="26690" y="32358"/>
                      <a:pt x="21927" y="34007"/>
                      <a:pt x="15925" y="34007"/>
                    </a:cubicBezTo>
                    <a:lnTo>
                      <a:pt x="8818" y="34007"/>
                    </a:lnTo>
                    <a:lnTo>
                      <a:pt x="8818" y="53355"/>
                    </a:lnTo>
                    <a:lnTo>
                      <a:pt x="0" y="53355"/>
                    </a:lnTo>
                    <a:lnTo>
                      <a:pt x="0" y="0"/>
                    </a:lnTo>
                    <a:close/>
                    <a:moveTo>
                      <a:pt x="8818" y="7293"/>
                    </a:moveTo>
                    <a:lnTo>
                      <a:pt x="8818" y="26789"/>
                    </a:lnTo>
                    <a:lnTo>
                      <a:pt x="14548" y="26789"/>
                    </a:lnTo>
                    <a:cubicBezTo>
                      <a:pt x="18343" y="26789"/>
                      <a:pt x="21233" y="25909"/>
                      <a:pt x="23217" y="24148"/>
                    </a:cubicBezTo>
                    <a:cubicBezTo>
                      <a:pt x="25201" y="22386"/>
                      <a:pt x="26194" y="19906"/>
                      <a:pt x="26194" y="16706"/>
                    </a:cubicBezTo>
                    <a:cubicBezTo>
                      <a:pt x="26194" y="10431"/>
                      <a:pt x="22547" y="7293"/>
                      <a:pt x="15255" y="7293"/>
                    </a:cubicBezTo>
                    <a:lnTo>
                      <a:pt x="8818" y="7293"/>
                    </a:lnTo>
                    <a:close/>
                  </a:path>
                </a:pathLst>
              </a:custGeom>
              <a:solidFill>
                <a:schemeClr val="accent1"/>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600" cap="none" spc="50" normalizeH="0" baseline="0" noProof="0">
                  <a:ln>
                    <a:noFill/>
                  </a:ln>
                  <a:solidFill>
                    <a:prstClr val="black"/>
                  </a:solidFill>
                  <a:effectLst/>
                  <a:uLnTx/>
                  <a:uFillTx/>
                  <a:latin typeface="Segoe UI Semibold" panose="020B0702040204020203" pitchFamily="34" charset="0"/>
                  <a:ea typeface="Segoe UI Black" panose="020B0A02040204020203" pitchFamily="34" charset="0"/>
                  <a:cs typeface="Segoe UI Semibold" panose="020B0702040204020203" pitchFamily="34" charset="0"/>
                </a:endParaRPr>
              </a:p>
            </p:txBody>
          </p:sp>
          <p:sp>
            <p:nvSpPr>
              <p:cNvPr id="29" name="TextBox 22">
                <a:extLst>
                  <a:ext uri="{FF2B5EF4-FFF2-40B4-BE49-F238E27FC236}">
                    <a16:creationId xmlns:a16="http://schemas.microsoft.com/office/drawing/2014/main" id="{0E135D3A-AEEC-4765-8E73-2428BB921D4C}"/>
                  </a:ext>
                </a:extLst>
              </p:cNvPr>
              <p:cNvSpPr txBox="1"/>
              <p:nvPr/>
            </p:nvSpPr>
            <p:spPr>
              <a:xfrm>
                <a:off x="11162867" y="752877"/>
                <a:ext cx="24395" cy="44059"/>
              </a:xfrm>
              <a:custGeom>
                <a:avLst/>
                <a:gdLst/>
                <a:ahLst/>
                <a:cxnLst/>
                <a:rect l="l" t="t" r="r" b="b"/>
                <a:pathLst>
                  <a:path w="29542" h="53355">
                    <a:moveTo>
                      <a:pt x="0" y="0"/>
                    </a:moveTo>
                    <a:lnTo>
                      <a:pt x="8855" y="0"/>
                    </a:lnTo>
                    <a:lnTo>
                      <a:pt x="8855" y="45877"/>
                    </a:lnTo>
                    <a:lnTo>
                      <a:pt x="29542" y="45877"/>
                    </a:lnTo>
                    <a:lnTo>
                      <a:pt x="29542" y="53355"/>
                    </a:lnTo>
                    <a:lnTo>
                      <a:pt x="0" y="53355"/>
                    </a:lnTo>
                    <a:lnTo>
                      <a:pt x="0" y="0"/>
                    </a:lnTo>
                    <a:close/>
                  </a:path>
                </a:pathLst>
              </a:custGeom>
              <a:solidFill>
                <a:schemeClr val="accent1"/>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600" cap="none" spc="50" normalizeH="0" baseline="0" noProof="0">
                  <a:ln>
                    <a:noFill/>
                  </a:ln>
                  <a:solidFill>
                    <a:prstClr val="black"/>
                  </a:solidFill>
                  <a:effectLst/>
                  <a:uLnTx/>
                  <a:uFillTx/>
                  <a:latin typeface="Segoe UI Semibold" panose="020B0702040204020203" pitchFamily="34" charset="0"/>
                  <a:ea typeface="Segoe UI Black" panose="020B0A02040204020203" pitchFamily="34" charset="0"/>
                  <a:cs typeface="Segoe UI Semibold" panose="020B0702040204020203" pitchFamily="34" charset="0"/>
                </a:endParaRPr>
              </a:p>
            </p:txBody>
          </p:sp>
          <p:sp>
            <p:nvSpPr>
              <p:cNvPr id="30" name="TextBox 23">
                <a:extLst>
                  <a:ext uri="{FF2B5EF4-FFF2-40B4-BE49-F238E27FC236}">
                    <a16:creationId xmlns:a16="http://schemas.microsoft.com/office/drawing/2014/main" id="{4F5EAB82-8E69-4BC6-A052-975FC208F61E}"/>
                  </a:ext>
                </a:extLst>
              </p:cNvPr>
              <p:cNvSpPr txBox="1"/>
              <p:nvPr/>
            </p:nvSpPr>
            <p:spPr>
              <a:xfrm>
                <a:off x="11197280" y="752877"/>
                <a:ext cx="41109" cy="44059"/>
              </a:xfrm>
              <a:custGeom>
                <a:avLst/>
                <a:gdLst/>
                <a:ahLst/>
                <a:cxnLst/>
                <a:rect l="l" t="t" r="r" b="b"/>
                <a:pathLst>
                  <a:path w="49783" h="53355">
                    <a:moveTo>
                      <a:pt x="19980" y="0"/>
                    </a:moveTo>
                    <a:lnTo>
                      <a:pt x="29951" y="0"/>
                    </a:lnTo>
                    <a:lnTo>
                      <a:pt x="49783" y="53355"/>
                    </a:lnTo>
                    <a:lnTo>
                      <a:pt x="40072" y="53355"/>
                    </a:lnTo>
                    <a:lnTo>
                      <a:pt x="35272" y="39775"/>
                    </a:lnTo>
                    <a:lnTo>
                      <a:pt x="14287" y="39775"/>
                    </a:lnTo>
                    <a:lnTo>
                      <a:pt x="9674" y="53355"/>
                    </a:lnTo>
                    <a:lnTo>
                      <a:pt x="0" y="53355"/>
                    </a:lnTo>
                    <a:lnTo>
                      <a:pt x="19980" y="0"/>
                    </a:lnTo>
                    <a:close/>
                    <a:moveTo>
                      <a:pt x="24668" y="7925"/>
                    </a:moveTo>
                    <a:cubicBezTo>
                      <a:pt x="24445" y="9339"/>
                      <a:pt x="24197" y="10455"/>
                      <a:pt x="23924" y="11274"/>
                    </a:cubicBezTo>
                    <a:lnTo>
                      <a:pt x="16594" y="32556"/>
                    </a:lnTo>
                    <a:lnTo>
                      <a:pt x="32928" y="32556"/>
                    </a:lnTo>
                    <a:lnTo>
                      <a:pt x="25524" y="11274"/>
                    </a:lnTo>
                    <a:cubicBezTo>
                      <a:pt x="25301" y="10579"/>
                      <a:pt x="25065" y="9463"/>
                      <a:pt x="24817" y="7925"/>
                    </a:cubicBezTo>
                    <a:lnTo>
                      <a:pt x="24668" y="7925"/>
                    </a:lnTo>
                    <a:close/>
                  </a:path>
                </a:pathLst>
              </a:custGeom>
              <a:solidFill>
                <a:schemeClr val="accent1"/>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600" cap="none" spc="50" normalizeH="0" baseline="0" noProof="0">
                  <a:ln>
                    <a:noFill/>
                  </a:ln>
                  <a:solidFill>
                    <a:prstClr val="black"/>
                  </a:solidFill>
                  <a:effectLst/>
                  <a:uLnTx/>
                  <a:uFillTx/>
                  <a:latin typeface="Segoe UI Semibold" panose="020B0702040204020203" pitchFamily="34" charset="0"/>
                  <a:ea typeface="Segoe UI Black" panose="020B0A02040204020203" pitchFamily="34" charset="0"/>
                  <a:cs typeface="Segoe UI Semibold" panose="020B0702040204020203" pitchFamily="34" charset="0"/>
                </a:endParaRPr>
              </a:p>
            </p:txBody>
          </p:sp>
          <p:sp>
            <p:nvSpPr>
              <p:cNvPr id="31" name="TextBox 24">
                <a:extLst>
                  <a:ext uri="{FF2B5EF4-FFF2-40B4-BE49-F238E27FC236}">
                    <a16:creationId xmlns:a16="http://schemas.microsoft.com/office/drawing/2014/main" id="{7C4A993D-B9EE-452F-B28C-C35F66EB37E2}"/>
                  </a:ext>
                </a:extLst>
              </p:cNvPr>
              <p:cNvSpPr txBox="1"/>
              <p:nvPr/>
            </p:nvSpPr>
            <p:spPr>
              <a:xfrm>
                <a:off x="11244256" y="752877"/>
                <a:ext cx="35825" cy="44059"/>
              </a:xfrm>
              <a:custGeom>
                <a:avLst/>
                <a:gdLst/>
                <a:ahLst/>
                <a:cxnLst/>
                <a:rect l="l" t="t" r="r" b="b"/>
                <a:pathLst>
                  <a:path w="43384" h="53355">
                    <a:moveTo>
                      <a:pt x="0" y="0"/>
                    </a:moveTo>
                    <a:lnTo>
                      <a:pt x="10083" y="0"/>
                    </a:lnTo>
                    <a:lnTo>
                      <a:pt x="20576" y="22883"/>
                    </a:lnTo>
                    <a:cubicBezTo>
                      <a:pt x="20700" y="23155"/>
                      <a:pt x="21072" y="24185"/>
                      <a:pt x="21692" y="25971"/>
                    </a:cubicBezTo>
                    <a:lnTo>
                      <a:pt x="21804" y="25971"/>
                    </a:lnTo>
                    <a:cubicBezTo>
                      <a:pt x="22027" y="25177"/>
                      <a:pt x="22436" y="24148"/>
                      <a:pt x="23031" y="22883"/>
                    </a:cubicBezTo>
                    <a:lnTo>
                      <a:pt x="34008" y="0"/>
                    </a:lnTo>
                    <a:lnTo>
                      <a:pt x="43384" y="0"/>
                    </a:lnTo>
                    <a:lnTo>
                      <a:pt x="25896" y="33970"/>
                    </a:lnTo>
                    <a:lnTo>
                      <a:pt x="25896" y="53355"/>
                    </a:lnTo>
                    <a:lnTo>
                      <a:pt x="17041" y="53355"/>
                    </a:lnTo>
                    <a:lnTo>
                      <a:pt x="17041" y="34156"/>
                    </a:lnTo>
                    <a:lnTo>
                      <a:pt x="0" y="0"/>
                    </a:lnTo>
                    <a:close/>
                  </a:path>
                </a:pathLst>
              </a:custGeom>
              <a:solidFill>
                <a:schemeClr val="accent1"/>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600" cap="none" spc="50" normalizeH="0" baseline="0" noProof="0">
                  <a:ln>
                    <a:noFill/>
                  </a:ln>
                  <a:solidFill>
                    <a:prstClr val="black"/>
                  </a:solidFill>
                  <a:effectLst/>
                  <a:uLnTx/>
                  <a:uFillTx/>
                  <a:latin typeface="Segoe UI Semibold" panose="020B0702040204020203" pitchFamily="34" charset="0"/>
                  <a:ea typeface="Segoe UI Black" panose="020B0A02040204020203" pitchFamily="34" charset="0"/>
                  <a:cs typeface="Segoe UI Semibold" panose="020B0702040204020203" pitchFamily="34" charset="0"/>
                </a:endParaRPr>
              </a:p>
            </p:txBody>
          </p:sp>
          <p:sp>
            <p:nvSpPr>
              <p:cNvPr id="32" name="TextBox 25">
                <a:extLst>
                  <a:ext uri="{FF2B5EF4-FFF2-40B4-BE49-F238E27FC236}">
                    <a16:creationId xmlns:a16="http://schemas.microsoft.com/office/drawing/2014/main" id="{FF9AE229-1AE0-43AD-8FDD-25DD6E23F34C}"/>
                  </a:ext>
                </a:extLst>
              </p:cNvPr>
              <p:cNvSpPr txBox="1"/>
              <p:nvPr/>
            </p:nvSpPr>
            <p:spPr>
              <a:xfrm>
                <a:off x="11574823" y="752877"/>
                <a:ext cx="37853" cy="44059"/>
              </a:xfrm>
              <a:custGeom>
                <a:avLst/>
                <a:gdLst/>
                <a:ahLst/>
                <a:cxnLst/>
                <a:rect l="l" t="t" r="r" b="b"/>
                <a:pathLst>
                  <a:path w="45839" h="53355">
                    <a:moveTo>
                      <a:pt x="1414" y="0"/>
                    </a:moveTo>
                    <a:lnTo>
                      <a:pt x="12241" y="0"/>
                    </a:lnTo>
                    <a:lnTo>
                      <a:pt x="21877" y="18008"/>
                    </a:lnTo>
                    <a:cubicBezTo>
                      <a:pt x="22498" y="19199"/>
                      <a:pt x="23056" y="20390"/>
                      <a:pt x="23552" y="21580"/>
                    </a:cubicBezTo>
                    <a:lnTo>
                      <a:pt x="23663" y="21580"/>
                    </a:lnTo>
                    <a:cubicBezTo>
                      <a:pt x="24383" y="20018"/>
                      <a:pt x="25003" y="18777"/>
                      <a:pt x="25524" y="17860"/>
                    </a:cubicBezTo>
                    <a:lnTo>
                      <a:pt x="35532" y="0"/>
                    </a:lnTo>
                    <a:lnTo>
                      <a:pt x="45504" y="0"/>
                    </a:lnTo>
                    <a:lnTo>
                      <a:pt x="29058" y="26454"/>
                    </a:lnTo>
                    <a:lnTo>
                      <a:pt x="45839" y="53355"/>
                    </a:lnTo>
                    <a:lnTo>
                      <a:pt x="35235" y="53355"/>
                    </a:lnTo>
                    <a:lnTo>
                      <a:pt x="24296" y="33784"/>
                    </a:lnTo>
                    <a:cubicBezTo>
                      <a:pt x="23973" y="33189"/>
                      <a:pt x="23614" y="32346"/>
                      <a:pt x="23217" y="31254"/>
                    </a:cubicBezTo>
                    <a:lnTo>
                      <a:pt x="23068" y="31254"/>
                    </a:lnTo>
                    <a:cubicBezTo>
                      <a:pt x="22845" y="31800"/>
                      <a:pt x="22473" y="32643"/>
                      <a:pt x="21952" y="33784"/>
                    </a:cubicBezTo>
                    <a:lnTo>
                      <a:pt x="10678" y="53355"/>
                    </a:lnTo>
                    <a:lnTo>
                      <a:pt x="0" y="53355"/>
                    </a:lnTo>
                    <a:lnTo>
                      <a:pt x="17487" y="26529"/>
                    </a:lnTo>
                    <a:lnTo>
                      <a:pt x="1414" y="0"/>
                    </a:lnTo>
                    <a:close/>
                  </a:path>
                </a:pathLst>
              </a:custGeom>
              <a:solidFill>
                <a:schemeClr val="accent1"/>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600" cap="none" spc="50" normalizeH="0" baseline="0" noProof="0">
                  <a:ln>
                    <a:noFill/>
                  </a:ln>
                  <a:solidFill>
                    <a:prstClr val="black"/>
                  </a:solidFill>
                  <a:effectLst/>
                  <a:uLnTx/>
                  <a:uFillTx/>
                  <a:latin typeface="Segoe UI Semibold" panose="020B0702040204020203" pitchFamily="34" charset="0"/>
                  <a:ea typeface="Segoe UI Black" panose="020B0A02040204020203" pitchFamily="34" charset="0"/>
                  <a:cs typeface="Segoe UI Semibold" panose="020B0702040204020203" pitchFamily="34" charset="0"/>
                </a:endParaRPr>
              </a:p>
            </p:txBody>
          </p:sp>
          <p:sp>
            <p:nvSpPr>
              <p:cNvPr id="33" name="TextBox 26">
                <a:extLst>
                  <a:ext uri="{FF2B5EF4-FFF2-40B4-BE49-F238E27FC236}">
                    <a16:creationId xmlns:a16="http://schemas.microsoft.com/office/drawing/2014/main" id="{CFD2854F-3FFE-432B-BF1E-E98C3C62C36E}"/>
                  </a:ext>
                </a:extLst>
              </p:cNvPr>
              <p:cNvSpPr txBox="1"/>
              <p:nvPr/>
            </p:nvSpPr>
            <p:spPr>
              <a:xfrm>
                <a:off x="11350840" y="764736"/>
                <a:ext cx="28020" cy="32199"/>
              </a:xfrm>
              <a:custGeom>
                <a:avLst/>
                <a:gdLst/>
                <a:ahLst/>
                <a:cxnLst/>
                <a:rect l="l" t="t" r="r" b="b"/>
                <a:pathLst>
                  <a:path w="33932" h="38993">
                    <a:moveTo>
                      <a:pt x="21170" y="0"/>
                    </a:moveTo>
                    <a:cubicBezTo>
                      <a:pt x="25313" y="0"/>
                      <a:pt x="28475" y="1346"/>
                      <a:pt x="30658" y="4037"/>
                    </a:cubicBezTo>
                    <a:cubicBezTo>
                      <a:pt x="32841" y="6728"/>
                      <a:pt x="33932" y="10617"/>
                      <a:pt x="33932" y="15702"/>
                    </a:cubicBezTo>
                    <a:lnTo>
                      <a:pt x="33932" y="38993"/>
                    </a:lnTo>
                    <a:lnTo>
                      <a:pt x="25300" y="38993"/>
                    </a:lnTo>
                    <a:lnTo>
                      <a:pt x="25300" y="17525"/>
                    </a:lnTo>
                    <a:cubicBezTo>
                      <a:pt x="25300" y="10406"/>
                      <a:pt x="22783" y="6846"/>
                      <a:pt x="17747" y="6846"/>
                    </a:cubicBezTo>
                    <a:cubicBezTo>
                      <a:pt x="15118" y="6846"/>
                      <a:pt x="12948" y="7832"/>
                      <a:pt x="11236" y="9804"/>
                    </a:cubicBezTo>
                    <a:cubicBezTo>
                      <a:pt x="9525" y="11776"/>
                      <a:pt x="8669" y="14263"/>
                      <a:pt x="8669" y="17264"/>
                    </a:cubicBezTo>
                    <a:lnTo>
                      <a:pt x="8669" y="38993"/>
                    </a:lnTo>
                    <a:lnTo>
                      <a:pt x="0" y="38993"/>
                    </a:lnTo>
                    <a:lnTo>
                      <a:pt x="0" y="893"/>
                    </a:lnTo>
                    <a:lnTo>
                      <a:pt x="8669" y="893"/>
                    </a:lnTo>
                    <a:lnTo>
                      <a:pt x="8669" y="7218"/>
                    </a:lnTo>
                    <a:lnTo>
                      <a:pt x="8818" y="7218"/>
                    </a:lnTo>
                    <a:cubicBezTo>
                      <a:pt x="11670" y="2406"/>
                      <a:pt x="15788" y="0"/>
                      <a:pt x="21170" y="0"/>
                    </a:cubicBezTo>
                    <a:close/>
                  </a:path>
                </a:pathLst>
              </a:custGeom>
              <a:solidFill>
                <a:schemeClr val="accent1"/>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600" cap="none" spc="50" normalizeH="0" baseline="0" noProof="0">
                  <a:ln>
                    <a:noFill/>
                  </a:ln>
                  <a:solidFill>
                    <a:prstClr val="black"/>
                  </a:solidFill>
                  <a:effectLst/>
                  <a:uLnTx/>
                  <a:uFillTx/>
                  <a:latin typeface="Segoe UI Semibold" panose="020B0702040204020203" pitchFamily="34" charset="0"/>
                  <a:ea typeface="Segoe UI Black" panose="020B0A02040204020203" pitchFamily="34" charset="0"/>
                  <a:cs typeface="Segoe UI Semibold" panose="020B0702040204020203" pitchFamily="34" charset="0"/>
                </a:endParaRPr>
              </a:p>
            </p:txBody>
          </p:sp>
          <p:sp>
            <p:nvSpPr>
              <p:cNvPr id="34" name="TextBox 27">
                <a:extLst>
                  <a:ext uri="{FF2B5EF4-FFF2-40B4-BE49-F238E27FC236}">
                    <a16:creationId xmlns:a16="http://schemas.microsoft.com/office/drawing/2014/main" id="{4D33B713-82A0-420C-84AF-71C315B4E1D7}"/>
                  </a:ext>
                </a:extLst>
              </p:cNvPr>
              <p:cNvSpPr txBox="1"/>
              <p:nvPr/>
            </p:nvSpPr>
            <p:spPr>
              <a:xfrm>
                <a:off x="11427160" y="764736"/>
                <a:ext cx="26484" cy="32937"/>
              </a:xfrm>
              <a:custGeom>
                <a:avLst/>
                <a:gdLst/>
                <a:ahLst/>
                <a:cxnLst/>
                <a:rect l="l" t="t" r="r" b="b"/>
                <a:pathLst>
                  <a:path w="32072" h="39886">
                    <a:moveTo>
                      <a:pt x="17636" y="0"/>
                    </a:moveTo>
                    <a:cubicBezTo>
                      <a:pt x="27260" y="0"/>
                      <a:pt x="32072" y="4738"/>
                      <a:pt x="32072" y="14213"/>
                    </a:cubicBezTo>
                    <a:lnTo>
                      <a:pt x="32072" y="38993"/>
                    </a:lnTo>
                    <a:lnTo>
                      <a:pt x="23701" y="38993"/>
                    </a:lnTo>
                    <a:lnTo>
                      <a:pt x="23701" y="33040"/>
                    </a:lnTo>
                    <a:lnTo>
                      <a:pt x="23552" y="33040"/>
                    </a:lnTo>
                    <a:cubicBezTo>
                      <a:pt x="20923" y="37604"/>
                      <a:pt x="17065" y="39886"/>
                      <a:pt x="11980" y="39886"/>
                    </a:cubicBezTo>
                    <a:cubicBezTo>
                      <a:pt x="8235" y="39886"/>
                      <a:pt x="5302" y="38869"/>
                      <a:pt x="3181" y="36835"/>
                    </a:cubicBezTo>
                    <a:cubicBezTo>
                      <a:pt x="1060" y="34801"/>
                      <a:pt x="0" y="32110"/>
                      <a:pt x="0" y="28761"/>
                    </a:cubicBezTo>
                    <a:cubicBezTo>
                      <a:pt x="0" y="21568"/>
                      <a:pt x="4142" y="17376"/>
                      <a:pt x="12427" y="16185"/>
                    </a:cubicBezTo>
                    <a:lnTo>
                      <a:pt x="23738" y="14585"/>
                    </a:lnTo>
                    <a:cubicBezTo>
                      <a:pt x="23738" y="9153"/>
                      <a:pt x="21158" y="6437"/>
                      <a:pt x="15999" y="6437"/>
                    </a:cubicBezTo>
                    <a:cubicBezTo>
                      <a:pt x="11460" y="6437"/>
                      <a:pt x="7367" y="8000"/>
                      <a:pt x="3720" y="11125"/>
                    </a:cubicBezTo>
                    <a:lnTo>
                      <a:pt x="3720" y="3572"/>
                    </a:lnTo>
                    <a:cubicBezTo>
                      <a:pt x="7739" y="1191"/>
                      <a:pt x="12377" y="0"/>
                      <a:pt x="17636" y="0"/>
                    </a:cubicBezTo>
                    <a:close/>
                    <a:moveTo>
                      <a:pt x="23738" y="20278"/>
                    </a:moveTo>
                    <a:lnTo>
                      <a:pt x="15738" y="21394"/>
                    </a:lnTo>
                    <a:cubicBezTo>
                      <a:pt x="13258" y="21717"/>
                      <a:pt x="11391" y="22318"/>
                      <a:pt x="10139" y="23199"/>
                    </a:cubicBezTo>
                    <a:cubicBezTo>
                      <a:pt x="8886" y="24079"/>
                      <a:pt x="8260" y="25623"/>
                      <a:pt x="8260" y="27831"/>
                    </a:cubicBezTo>
                    <a:cubicBezTo>
                      <a:pt x="8260" y="29443"/>
                      <a:pt x="8836" y="30764"/>
                      <a:pt x="9990" y="31794"/>
                    </a:cubicBezTo>
                    <a:cubicBezTo>
                      <a:pt x="11143" y="32823"/>
                      <a:pt x="12687" y="33338"/>
                      <a:pt x="14622" y="33338"/>
                    </a:cubicBezTo>
                    <a:cubicBezTo>
                      <a:pt x="17251" y="33338"/>
                      <a:pt x="19428" y="32414"/>
                      <a:pt x="21152" y="30566"/>
                    </a:cubicBezTo>
                    <a:cubicBezTo>
                      <a:pt x="22876" y="28718"/>
                      <a:pt x="23738" y="26392"/>
                      <a:pt x="23738" y="23589"/>
                    </a:cubicBezTo>
                    <a:lnTo>
                      <a:pt x="23738" y="20278"/>
                    </a:lnTo>
                    <a:close/>
                  </a:path>
                </a:pathLst>
              </a:custGeom>
              <a:solidFill>
                <a:schemeClr val="accent1"/>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600" cap="none" spc="50" normalizeH="0" baseline="0" noProof="0">
                  <a:ln>
                    <a:noFill/>
                  </a:ln>
                  <a:solidFill>
                    <a:prstClr val="black"/>
                  </a:solidFill>
                  <a:effectLst/>
                  <a:uLnTx/>
                  <a:uFillTx/>
                  <a:latin typeface="Segoe UI Semibold" panose="020B0702040204020203" pitchFamily="34" charset="0"/>
                  <a:ea typeface="Segoe UI Black" panose="020B0A02040204020203" pitchFamily="34" charset="0"/>
                  <a:cs typeface="Segoe UI Semibold" panose="020B0702040204020203" pitchFamily="34" charset="0"/>
                </a:endParaRPr>
              </a:p>
            </p:txBody>
          </p:sp>
          <p:sp>
            <p:nvSpPr>
              <p:cNvPr id="35" name="TextBox 28">
                <a:extLst>
                  <a:ext uri="{FF2B5EF4-FFF2-40B4-BE49-F238E27FC236}">
                    <a16:creationId xmlns:a16="http://schemas.microsoft.com/office/drawing/2014/main" id="{8B6C4D49-6E4F-4C62-B5CB-056797FD8CF0}"/>
                  </a:ext>
                </a:extLst>
              </p:cNvPr>
              <p:cNvSpPr txBox="1"/>
              <p:nvPr/>
            </p:nvSpPr>
            <p:spPr>
              <a:xfrm>
                <a:off x="11327244" y="765474"/>
                <a:ext cx="7128" cy="31462"/>
              </a:xfrm>
              <a:custGeom>
                <a:avLst/>
                <a:gdLst/>
                <a:ahLst/>
                <a:cxnLst/>
                <a:rect l="l" t="t" r="r" b="b"/>
                <a:pathLst>
                  <a:path w="8632" h="38100">
                    <a:moveTo>
                      <a:pt x="0" y="0"/>
                    </a:moveTo>
                    <a:lnTo>
                      <a:pt x="8632" y="0"/>
                    </a:lnTo>
                    <a:lnTo>
                      <a:pt x="8632" y="38100"/>
                    </a:lnTo>
                    <a:lnTo>
                      <a:pt x="0" y="38100"/>
                    </a:lnTo>
                    <a:lnTo>
                      <a:pt x="0" y="0"/>
                    </a:lnTo>
                    <a:close/>
                  </a:path>
                </a:pathLst>
              </a:custGeom>
              <a:solidFill>
                <a:schemeClr val="accent1"/>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600" cap="none" spc="50" normalizeH="0" baseline="0" noProof="0">
                  <a:ln>
                    <a:noFill/>
                  </a:ln>
                  <a:solidFill>
                    <a:prstClr val="black"/>
                  </a:solidFill>
                  <a:effectLst/>
                  <a:uLnTx/>
                  <a:uFillTx/>
                  <a:latin typeface="Segoe UI Semibold" panose="020B0702040204020203" pitchFamily="34" charset="0"/>
                  <a:ea typeface="Segoe UI Black" panose="020B0A02040204020203" pitchFamily="34" charset="0"/>
                  <a:cs typeface="Segoe UI Semibold" panose="020B0702040204020203" pitchFamily="34" charset="0"/>
                </a:endParaRPr>
              </a:p>
            </p:txBody>
          </p:sp>
          <p:sp>
            <p:nvSpPr>
              <p:cNvPr id="36" name="TextBox 29">
                <a:extLst>
                  <a:ext uri="{FF2B5EF4-FFF2-40B4-BE49-F238E27FC236}">
                    <a16:creationId xmlns:a16="http://schemas.microsoft.com/office/drawing/2014/main" id="{251ED733-95FC-49BB-A3B2-469402F68A7D}"/>
                  </a:ext>
                </a:extLst>
              </p:cNvPr>
              <p:cNvSpPr txBox="1"/>
              <p:nvPr/>
            </p:nvSpPr>
            <p:spPr>
              <a:xfrm>
                <a:off x="11295567" y="777119"/>
                <a:ext cx="16776" cy="5254"/>
              </a:xfrm>
              <a:custGeom>
                <a:avLst/>
                <a:gdLst/>
                <a:ahLst/>
                <a:cxnLst/>
                <a:rect l="l" t="t" r="r" b="b"/>
                <a:pathLst>
                  <a:path w="20315" h="6362">
                    <a:moveTo>
                      <a:pt x="0" y="0"/>
                    </a:moveTo>
                    <a:lnTo>
                      <a:pt x="20315" y="0"/>
                    </a:lnTo>
                    <a:lnTo>
                      <a:pt x="20315" y="6362"/>
                    </a:lnTo>
                    <a:lnTo>
                      <a:pt x="0" y="6362"/>
                    </a:lnTo>
                    <a:lnTo>
                      <a:pt x="0" y="0"/>
                    </a:lnTo>
                    <a:close/>
                  </a:path>
                </a:pathLst>
              </a:custGeom>
              <a:solidFill>
                <a:schemeClr val="accent1"/>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600" cap="none" spc="50" normalizeH="0" baseline="0" noProof="0">
                  <a:ln>
                    <a:noFill/>
                  </a:ln>
                  <a:solidFill>
                    <a:prstClr val="black"/>
                  </a:solidFill>
                  <a:effectLst/>
                  <a:uLnTx/>
                  <a:uFillTx/>
                  <a:latin typeface="Segoe UI Semibold" panose="020B0702040204020203" pitchFamily="34" charset="0"/>
                  <a:ea typeface="Segoe UI Black" panose="020B0A02040204020203" pitchFamily="34" charset="0"/>
                  <a:cs typeface="Segoe UI Semibold" panose="020B0702040204020203" pitchFamily="34" charset="0"/>
                </a:endParaRPr>
              </a:p>
            </p:txBody>
          </p:sp>
          <p:sp>
            <p:nvSpPr>
              <p:cNvPr id="37" name="TextBox 30">
                <a:extLst>
                  <a:ext uri="{FF2B5EF4-FFF2-40B4-BE49-F238E27FC236}">
                    <a16:creationId xmlns:a16="http://schemas.microsoft.com/office/drawing/2014/main" id="{8B92A842-7712-4984-AB7C-EBFD0BA14341}"/>
                  </a:ext>
                </a:extLst>
              </p:cNvPr>
              <p:cNvSpPr txBox="1"/>
              <p:nvPr/>
            </p:nvSpPr>
            <p:spPr>
              <a:xfrm>
                <a:off x="11397819" y="777119"/>
                <a:ext cx="16776" cy="5254"/>
              </a:xfrm>
              <a:custGeom>
                <a:avLst/>
                <a:gdLst/>
                <a:ahLst/>
                <a:cxnLst/>
                <a:rect l="l" t="t" r="r" b="b"/>
                <a:pathLst>
                  <a:path w="20315" h="6362">
                    <a:moveTo>
                      <a:pt x="0" y="0"/>
                    </a:moveTo>
                    <a:lnTo>
                      <a:pt x="20315" y="0"/>
                    </a:lnTo>
                    <a:lnTo>
                      <a:pt x="20315" y="6362"/>
                    </a:lnTo>
                    <a:lnTo>
                      <a:pt x="0" y="6362"/>
                    </a:lnTo>
                    <a:lnTo>
                      <a:pt x="0" y="0"/>
                    </a:lnTo>
                    <a:close/>
                  </a:path>
                </a:pathLst>
              </a:custGeom>
              <a:solidFill>
                <a:schemeClr val="accent1"/>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600" cap="none" spc="50" normalizeH="0" baseline="0" noProof="0">
                  <a:ln>
                    <a:noFill/>
                  </a:ln>
                  <a:solidFill>
                    <a:prstClr val="black"/>
                  </a:solidFill>
                  <a:effectLst/>
                  <a:uLnTx/>
                  <a:uFillTx/>
                  <a:latin typeface="Segoe UI Semibold" panose="020B0702040204020203" pitchFamily="34" charset="0"/>
                  <a:ea typeface="Segoe UI Black" panose="020B0A02040204020203" pitchFamily="34" charset="0"/>
                  <a:cs typeface="Segoe UI Semibold" panose="020B0702040204020203" pitchFamily="34" charset="0"/>
                </a:endParaRPr>
              </a:p>
            </p:txBody>
          </p:sp>
          <p:sp>
            <p:nvSpPr>
              <p:cNvPr id="38" name="TextBox 31">
                <a:extLst>
                  <a:ext uri="{FF2B5EF4-FFF2-40B4-BE49-F238E27FC236}">
                    <a16:creationId xmlns:a16="http://schemas.microsoft.com/office/drawing/2014/main" id="{888F98B6-72CA-4F28-A74A-3A64F488265E}"/>
                  </a:ext>
                </a:extLst>
              </p:cNvPr>
              <p:cNvSpPr txBox="1"/>
              <p:nvPr/>
            </p:nvSpPr>
            <p:spPr>
              <a:xfrm>
                <a:off x="11468608" y="777119"/>
                <a:ext cx="16776" cy="5254"/>
              </a:xfrm>
              <a:custGeom>
                <a:avLst/>
                <a:gdLst/>
                <a:ahLst/>
                <a:cxnLst/>
                <a:rect l="l" t="t" r="r" b="b"/>
                <a:pathLst>
                  <a:path w="20315" h="6362">
                    <a:moveTo>
                      <a:pt x="0" y="0"/>
                    </a:moveTo>
                    <a:lnTo>
                      <a:pt x="20315" y="0"/>
                    </a:lnTo>
                    <a:lnTo>
                      <a:pt x="20315" y="6362"/>
                    </a:lnTo>
                    <a:lnTo>
                      <a:pt x="0" y="6362"/>
                    </a:lnTo>
                    <a:lnTo>
                      <a:pt x="0" y="0"/>
                    </a:lnTo>
                    <a:close/>
                  </a:path>
                </a:pathLst>
              </a:custGeom>
              <a:solidFill>
                <a:schemeClr val="accent1"/>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600" cap="none" spc="50" normalizeH="0" baseline="0" noProof="0">
                  <a:ln>
                    <a:noFill/>
                  </a:ln>
                  <a:solidFill>
                    <a:prstClr val="black"/>
                  </a:solidFill>
                  <a:effectLst/>
                  <a:uLnTx/>
                  <a:uFillTx/>
                  <a:latin typeface="Segoe UI Semibold" panose="020B0702040204020203" pitchFamily="34" charset="0"/>
                  <a:ea typeface="Segoe UI Black" panose="020B0A02040204020203" pitchFamily="34" charset="0"/>
                  <a:cs typeface="Segoe UI Semibold" panose="020B0702040204020203" pitchFamily="34" charset="0"/>
                </a:endParaRPr>
              </a:p>
            </p:txBody>
          </p:sp>
          <p:sp>
            <p:nvSpPr>
              <p:cNvPr id="39" name="TextBox 32">
                <a:extLst>
                  <a:ext uri="{FF2B5EF4-FFF2-40B4-BE49-F238E27FC236}">
                    <a16:creationId xmlns:a16="http://schemas.microsoft.com/office/drawing/2014/main" id="{907163CF-0093-4B73-8BD3-053AE739909F}"/>
                  </a:ext>
                </a:extLst>
              </p:cNvPr>
              <p:cNvSpPr txBox="1"/>
              <p:nvPr/>
            </p:nvSpPr>
            <p:spPr>
              <a:xfrm>
                <a:off x="11493218" y="752877"/>
                <a:ext cx="29834" cy="44059"/>
              </a:xfrm>
              <a:custGeom>
                <a:avLst/>
                <a:gdLst/>
                <a:ahLst/>
                <a:cxnLst/>
                <a:rect l="l" t="t" r="r" b="b"/>
                <a:pathLst>
                  <a:path w="36128" h="53355">
                    <a:moveTo>
                      <a:pt x="0" y="0"/>
                    </a:moveTo>
                    <a:lnTo>
                      <a:pt x="16929" y="0"/>
                    </a:lnTo>
                    <a:cubicBezTo>
                      <a:pt x="22088" y="0"/>
                      <a:pt x="26175" y="1129"/>
                      <a:pt x="29189" y="3386"/>
                    </a:cubicBezTo>
                    <a:cubicBezTo>
                      <a:pt x="32203" y="5643"/>
                      <a:pt x="33709" y="8583"/>
                      <a:pt x="33709" y="12204"/>
                    </a:cubicBezTo>
                    <a:cubicBezTo>
                      <a:pt x="33709" y="15230"/>
                      <a:pt x="32854" y="17860"/>
                      <a:pt x="31142" y="20092"/>
                    </a:cubicBezTo>
                    <a:cubicBezTo>
                      <a:pt x="29431" y="22324"/>
                      <a:pt x="27062" y="23912"/>
                      <a:pt x="24036" y="24855"/>
                    </a:cubicBezTo>
                    <a:lnTo>
                      <a:pt x="24036" y="25003"/>
                    </a:lnTo>
                    <a:cubicBezTo>
                      <a:pt x="27707" y="25425"/>
                      <a:pt x="30640" y="26783"/>
                      <a:pt x="32835" y="29078"/>
                    </a:cubicBezTo>
                    <a:cubicBezTo>
                      <a:pt x="35030" y="31372"/>
                      <a:pt x="36128" y="34355"/>
                      <a:pt x="36128" y="38026"/>
                    </a:cubicBezTo>
                    <a:cubicBezTo>
                      <a:pt x="36128" y="42590"/>
                      <a:pt x="34330" y="46286"/>
                      <a:pt x="30733" y="49114"/>
                    </a:cubicBezTo>
                    <a:cubicBezTo>
                      <a:pt x="27136" y="51941"/>
                      <a:pt x="22597" y="53355"/>
                      <a:pt x="17115" y="53355"/>
                    </a:cubicBezTo>
                    <a:lnTo>
                      <a:pt x="0" y="53355"/>
                    </a:lnTo>
                    <a:lnTo>
                      <a:pt x="0" y="0"/>
                    </a:lnTo>
                    <a:close/>
                    <a:moveTo>
                      <a:pt x="8818" y="7107"/>
                    </a:moveTo>
                    <a:lnTo>
                      <a:pt x="8818" y="22287"/>
                    </a:lnTo>
                    <a:lnTo>
                      <a:pt x="14548" y="22287"/>
                    </a:lnTo>
                    <a:cubicBezTo>
                      <a:pt x="17624" y="22287"/>
                      <a:pt x="20036" y="21562"/>
                      <a:pt x="21785" y="20111"/>
                    </a:cubicBezTo>
                    <a:cubicBezTo>
                      <a:pt x="23533" y="18660"/>
                      <a:pt x="24408" y="16607"/>
                      <a:pt x="24408" y="13953"/>
                    </a:cubicBezTo>
                    <a:cubicBezTo>
                      <a:pt x="24408" y="9389"/>
                      <a:pt x="21357" y="7107"/>
                      <a:pt x="15255" y="7107"/>
                    </a:cubicBezTo>
                    <a:lnTo>
                      <a:pt x="8818" y="7107"/>
                    </a:lnTo>
                    <a:close/>
                    <a:moveTo>
                      <a:pt x="8818" y="29394"/>
                    </a:moveTo>
                    <a:lnTo>
                      <a:pt x="8818" y="46286"/>
                    </a:lnTo>
                    <a:lnTo>
                      <a:pt x="16371" y="46286"/>
                    </a:lnTo>
                    <a:cubicBezTo>
                      <a:pt x="19670" y="46286"/>
                      <a:pt x="22219" y="45523"/>
                      <a:pt x="24017" y="43998"/>
                    </a:cubicBezTo>
                    <a:cubicBezTo>
                      <a:pt x="25815" y="42472"/>
                      <a:pt x="26715" y="40370"/>
                      <a:pt x="26715" y="37691"/>
                    </a:cubicBezTo>
                    <a:cubicBezTo>
                      <a:pt x="26715" y="32160"/>
                      <a:pt x="22882" y="29394"/>
                      <a:pt x="15218" y="29394"/>
                    </a:cubicBezTo>
                    <a:lnTo>
                      <a:pt x="8818" y="29394"/>
                    </a:lnTo>
                    <a:close/>
                  </a:path>
                </a:pathLst>
              </a:custGeom>
              <a:solidFill>
                <a:schemeClr val="accent1"/>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600" cap="none" spc="50" normalizeH="0" baseline="0" noProof="0">
                  <a:ln>
                    <a:noFill/>
                  </a:ln>
                  <a:solidFill>
                    <a:prstClr val="black"/>
                  </a:solidFill>
                  <a:effectLst/>
                  <a:uLnTx/>
                  <a:uFillTx/>
                  <a:latin typeface="Segoe UI Semibold" panose="020B0702040204020203" pitchFamily="34" charset="0"/>
                  <a:ea typeface="Segoe UI Black" panose="020B0A02040204020203" pitchFamily="34" charset="0"/>
                  <a:cs typeface="Segoe UI Semibold" panose="020B0702040204020203" pitchFamily="34" charset="0"/>
                </a:endParaRPr>
              </a:p>
            </p:txBody>
          </p:sp>
        </p:grpSp>
      </p:grpSp>
      <p:sp>
        <p:nvSpPr>
          <p:cNvPr id="40" name="Rectangle 39">
            <a:extLst>
              <a:ext uri="{FF2B5EF4-FFF2-40B4-BE49-F238E27FC236}">
                <a16:creationId xmlns:a16="http://schemas.microsoft.com/office/drawing/2014/main" id="{E77ACE4B-4552-4A2A-86EA-00A3711A905C}"/>
              </a:ext>
            </a:extLst>
          </p:cNvPr>
          <p:cNvSpPr/>
          <p:nvPr/>
        </p:nvSpPr>
        <p:spPr bwMode="auto">
          <a:xfrm>
            <a:off x="0" y="2662877"/>
            <a:ext cx="12436475" cy="1303010"/>
          </a:xfrm>
          <a:prstGeom prst="rect">
            <a:avLst/>
          </a:prstGeom>
          <a:solidFill>
            <a:schemeClr val="accent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00" tIns="146304" rIns="182880" bIns="146304" numCol="1" spcCol="0" rtlCol="0" fromWordArt="0" anchor="ctr" anchorCtr="0" forceAA="0" compatLnSpc="1">
            <a:prstTxWarp prst="textNoShape">
              <a:avLst/>
            </a:prstTxWarp>
            <a:noAutofit/>
          </a:bodyPr>
          <a:lstStyle/>
          <a:p>
            <a:pPr marL="411163" indent="-411163" defTabSz="932472" fontAlgn="base">
              <a:lnSpc>
                <a:spcPct val="90000"/>
              </a:lnSpc>
              <a:spcBef>
                <a:spcPct val="0"/>
              </a:spcBef>
              <a:spcAft>
                <a:spcPct val="0"/>
              </a:spcAft>
            </a:pPr>
            <a:r>
              <a:rPr lang="en-US" sz="3800">
                <a:solidFill>
                  <a:schemeClr val="tx1"/>
                </a:solidFill>
                <a:latin typeface="+mj-lt"/>
                <a:ea typeface="Segoe UI" pitchFamily="34" charset="0"/>
                <a:cs typeface="Segoe UI" pitchFamily="34" charset="0"/>
              </a:rPr>
              <a:t>1. </a:t>
            </a:r>
            <a:r>
              <a:rPr lang="en-GB" sz="3800">
                <a:solidFill>
                  <a:schemeClr val="tx1"/>
                </a:solidFill>
                <a:latin typeface="+mj-lt"/>
                <a:ea typeface="Segoe UI" pitchFamily="34" charset="0"/>
                <a:cs typeface="Segoe UI" pitchFamily="34" charset="0"/>
              </a:rPr>
              <a:t>Business Continuity &amp; Disaster Recovery (BCDR)</a:t>
            </a:r>
            <a:endParaRPr lang="en-US" sz="3800">
              <a:solidFill>
                <a:schemeClr val="tx1"/>
              </a:solidFill>
              <a:latin typeface="+mj-lt"/>
              <a:ea typeface="Segoe UI" pitchFamily="34" charset="0"/>
              <a:cs typeface="Segoe UI" pitchFamily="34" charset="0"/>
            </a:endParaRPr>
          </a:p>
        </p:txBody>
      </p:sp>
      <p:sp>
        <p:nvSpPr>
          <p:cNvPr id="41" name="Oval 40">
            <a:extLst>
              <a:ext uri="{FF2B5EF4-FFF2-40B4-BE49-F238E27FC236}">
                <a16:creationId xmlns:a16="http://schemas.microsoft.com/office/drawing/2014/main" id="{C70D4E5C-C132-477A-A605-B2A63D97623A}"/>
              </a:ext>
            </a:extLst>
          </p:cNvPr>
          <p:cNvSpPr/>
          <p:nvPr/>
        </p:nvSpPr>
        <p:spPr bwMode="auto">
          <a:xfrm>
            <a:off x="585281" y="1427544"/>
            <a:ext cx="3773676" cy="3773676"/>
          </a:xfrm>
          <a:prstGeom prst="ellipse">
            <a:avLst/>
          </a:prstGeom>
          <a:solidFill>
            <a:schemeClr val="accent1"/>
          </a:solidFill>
          <a:ln w="254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err="1">
              <a:gradFill>
                <a:gsLst>
                  <a:gs pos="0">
                    <a:srgbClr val="FFFFFF"/>
                  </a:gs>
                  <a:gs pos="100000">
                    <a:srgbClr val="FFFFFF"/>
                  </a:gs>
                </a:gsLst>
                <a:lin ang="5400000" scaled="0"/>
              </a:gradFill>
              <a:ea typeface="Segoe UI" pitchFamily="34" charset="0"/>
              <a:cs typeface="Segoe UI" pitchFamily="34" charset="0"/>
            </a:endParaRPr>
          </a:p>
        </p:txBody>
      </p:sp>
      <p:sp>
        <p:nvSpPr>
          <p:cNvPr id="43" name="Freeform 13" title="Icon of a cloud">
            <a:extLst>
              <a:ext uri="{FF2B5EF4-FFF2-40B4-BE49-F238E27FC236}">
                <a16:creationId xmlns:a16="http://schemas.microsoft.com/office/drawing/2014/main" id="{EE78F4BB-A356-401B-A05E-C3A9A0BD68AB}"/>
              </a:ext>
            </a:extLst>
          </p:cNvPr>
          <p:cNvSpPr>
            <a:spLocks noChangeAspect="1"/>
          </p:cNvSpPr>
          <p:nvPr/>
        </p:nvSpPr>
        <p:spPr bwMode="auto">
          <a:xfrm>
            <a:off x="1500067" y="2781154"/>
            <a:ext cx="1944104" cy="1066456"/>
          </a:xfrm>
          <a:custGeom>
            <a:avLst/>
            <a:gdLst>
              <a:gd name="T0" fmla="*/ 384 w 771"/>
              <a:gd name="T1" fmla="*/ 0 h 422"/>
              <a:gd name="T2" fmla="*/ 549 w 771"/>
              <a:gd name="T3" fmla="*/ 110 h 422"/>
              <a:gd name="T4" fmla="*/ 551 w 771"/>
              <a:gd name="T5" fmla="*/ 115 h 422"/>
              <a:gd name="T6" fmla="*/ 565 w 771"/>
              <a:gd name="T7" fmla="*/ 110 h 422"/>
              <a:gd name="T8" fmla="*/ 612 w 771"/>
              <a:gd name="T9" fmla="*/ 103 h 422"/>
              <a:gd name="T10" fmla="*/ 771 w 771"/>
              <a:gd name="T11" fmla="*/ 262 h 422"/>
              <a:gd name="T12" fmla="*/ 628 w 771"/>
              <a:gd name="T13" fmla="*/ 420 h 422"/>
              <a:gd name="T14" fmla="*/ 616 w 771"/>
              <a:gd name="T15" fmla="*/ 421 h 422"/>
              <a:gd name="T16" fmla="*/ 610 w 771"/>
              <a:gd name="T17" fmla="*/ 421 h 422"/>
              <a:gd name="T18" fmla="*/ 98 w 771"/>
              <a:gd name="T19" fmla="*/ 421 h 422"/>
              <a:gd name="T20" fmla="*/ 91 w 771"/>
              <a:gd name="T21" fmla="*/ 422 h 422"/>
              <a:gd name="T22" fmla="*/ 74 w 771"/>
              <a:gd name="T23" fmla="*/ 419 h 422"/>
              <a:gd name="T24" fmla="*/ 12 w 771"/>
              <a:gd name="T25" fmla="*/ 312 h 422"/>
              <a:gd name="T26" fmla="*/ 101 w 771"/>
              <a:gd name="T27" fmla="*/ 247 h 422"/>
              <a:gd name="T28" fmla="*/ 108 w 771"/>
              <a:gd name="T29" fmla="*/ 249 h 422"/>
              <a:gd name="T30" fmla="*/ 106 w 771"/>
              <a:gd name="T31" fmla="*/ 238 h 422"/>
              <a:gd name="T32" fmla="*/ 119 w 771"/>
              <a:gd name="T33" fmla="*/ 179 h 422"/>
              <a:gd name="T34" fmla="*/ 201 w 771"/>
              <a:gd name="T35" fmla="*/ 128 h 422"/>
              <a:gd name="T36" fmla="*/ 213 w 771"/>
              <a:gd name="T37" fmla="*/ 128 h 422"/>
              <a:gd name="T38" fmla="*/ 213 w 771"/>
              <a:gd name="T39" fmla="*/ 127 h 422"/>
              <a:gd name="T40" fmla="*/ 384 w 771"/>
              <a:gd name="T41" fmla="*/ 0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71" h="422">
                <a:moveTo>
                  <a:pt x="384" y="0"/>
                </a:moveTo>
                <a:cubicBezTo>
                  <a:pt x="458" y="0"/>
                  <a:pt x="522" y="46"/>
                  <a:pt x="549" y="110"/>
                </a:cubicBezTo>
                <a:cubicBezTo>
                  <a:pt x="551" y="115"/>
                  <a:pt x="551" y="115"/>
                  <a:pt x="551" y="115"/>
                </a:cubicBezTo>
                <a:cubicBezTo>
                  <a:pt x="565" y="110"/>
                  <a:pt x="565" y="110"/>
                  <a:pt x="565" y="110"/>
                </a:cubicBezTo>
                <a:cubicBezTo>
                  <a:pt x="580" y="105"/>
                  <a:pt x="596" y="103"/>
                  <a:pt x="612" y="103"/>
                </a:cubicBezTo>
                <a:cubicBezTo>
                  <a:pt x="700" y="103"/>
                  <a:pt x="771" y="174"/>
                  <a:pt x="771" y="262"/>
                </a:cubicBezTo>
                <a:cubicBezTo>
                  <a:pt x="771" y="344"/>
                  <a:pt x="708" y="412"/>
                  <a:pt x="628" y="420"/>
                </a:cubicBezTo>
                <a:cubicBezTo>
                  <a:pt x="616" y="421"/>
                  <a:pt x="616" y="421"/>
                  <a:pt x="616" y="421"/>
                </a:cubicBezTo>
                <a:cubicBezTo>
                  <a:pt x="610" y="421"/>
                  <a:pt x="610" y="421"/>
                  <a:pt x="610" y="421"/>
                </a:cubicBezTo>
                <a:cubicBezTo>
                  <a:pt x="98" y="421"/>
                  <a:pt x="98" y="421"/>
                  <a:pt x="98" y="421"/>
                </a:cubicBezTo>
                <a:cubicBezTo>
                  <a:pt x="91" y="422"/>
                  <a:pt x="91" y="422"/>
                  <a:pt x="91" y="422"/>
                </a:cubicBezTo>
                <a:cubicBezTo>
                  <a:pt x="85" y="421"/>
                  <a:pt x="79" y="420"/>
                  <a:pt x="74" y="419"/>
                </a:cubicBezTo>
                <a:cubicBezTo>
                  <a:pt x="27" y="406"/>
                  <a:pt x="0" y="359"/>
                  <a:pt x="12" y="312"/>
                </a:cubicBezTo>
                <a:cubicBezTo>
                  <a:pt x="23" y="271"/>
                  <a:pt x="61" y="245"/>
                  <a:pt x="101" y="247"/>
                </a:cubicBezTo>
                <a:cubicBezTo>
                  <a:pt x="108" y="249"/>
                  <a:pt x="108" y="249"/>
                  <a:pt x="108" y="249"/>
                </a:cubicBezTo>
                <a:cubicBezTo>
                  <a:pt x="106" y="238"/>
                  <a:pt x="106" y="238"/>
                  <a:pt x="106" y="238"/>
                </a:cubicBezTo>
                <a:cubicBezTo>
                  <a:pt x="105" y="218"/>
                  <a:pt x="109" y="198"/>
                  <a:pt x="119" y="179"/>
                </a:cubicBezTo>
                <a:cubicBezTo>
                  <a:pt x="137" y="148"/>
                  <a:pt x="168" y="130"/>
                  <a:pt x="201" y="128"/>
                </a:cubicBezTo>
                <a:cubicBezTo>
                  <a:pt x="213" y="128"/>
                  <a:pt x="213" y="128"/>
                  <a:pt x="213" y="128"/>
                </a:cubicBezTo>
                <a:cubicBezTo>
                  <a:pt x="213" y="127"/>
                  <a:pt x="213" y="127"/>
                  <a:pt x="213" y="127"/>
                </a:cubicBezTo>
                <a:cubicBezTo>
                  <a:pt x="236" y="53"/>
                  <a:pt x="304" y="0"/>
                  <a:pt x="384" y="0"/>
                </a:cubicBezTo>
                <a:close/>
              </a:path>
            </a:pathLst>
          </a:custGeom>
          <a:noFill/>
          <a:ln w="28575" cap="flat">
            <a:solidFill>
              <a:schemeClr val="tx1"/>
            </a:solidFill>
            <a:prstDash val="solid"/>
            <a:miter lim="800000"/>
            <a:headEnd/>
            <a:tailEnd/>
          </a:ln>
          <a:extLst/>
        </p:spPr>
        <p:txBody>
          <a:bodyPr vert="horz" wrap="square" lIns="89642" tIns="44821" rIns="89642" bIns="44821" numCol="1" anchor="t" anchorCtr="0" compatLnSpc="1">
            <a:prstTxWarp prst="textNoShape">
              <a:avLst/>
            </a:prstTxWarp>
          </a:bodyPr>
          <a:lstStyle/>
          <a:p>
            <a:pPr defTabSz="914367"/>
            <a:endParaRPr lang="en-US" sz="1600" kern="0">
              <a:solidFill>
                <a:schemeClr val="bg1"/>
              </a:solidFill>
            </a:endParaRPr>
          </a:p>
        </p:txBody>
      </p:sp>
    </p:spTree>
    <p:extLst>
      <p:ext uri="{BB962C8B-B14F-4D97-AF65-F5344CB8AC3E}">
        <p14:creationId xmlns:p14="http://schemas.microsoft.com/office/powerpoint/2010/main" val="2304232095"/>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E60AE-B0E4-457C-9934-12EC310912C8}"/>
              </a:ext>
            </a:extLst>
          </p:cNvPr>
          <p:cNvSpPr>
            <a:spLocks noGrp="1"/>
          </p:cNvSpPr>
          <p:nvPr>
            <p:ph type="title"/>
          </p:nvPr>
        </p:nvSpPr>
        <p:spPr/>
        <p:txBody>
          <a:bodyPr/>
          <a:lstStyle/>
          <a:p>
            <a:r>
              <a:rPr lang="en-US"/>
              <a:t>Business Continuity &amp; Disaster Recovery (BCDR) </a:t>
            </a:r>
            <a:r>
              <a:rPr lang="en-US" err="1"/>
              <a:t>PiB</a:t>
            </a:r>
            <a:r>
              <a:rPr lang="en-US"/>
              <a:t> </a:t>
            </a:r>
          </a:p>
        </p:txBody>
      </p:sp>
      <p:sp>
        <p:nvSpPr>
          <p:cNvPr id="3" name="Freeform: Shape 2">
            <a:extLst>
              <a:ext uri="{FF2B5EF4-FFF2-40B4-BE49-F238E27FC236}">
                <a16:creationId xmlns:a16="http://schemas.microsoft.com/office/drawing/2014/main" id="{2A9F1D97-21DB-4D67-B3F7-386ADC16113D}"/>
              </a:ext>
            </a:extLst>
          </p:cNvPr>
          <p:cNvSpPr/>
          <p:nvPr/>
        </p:nvSpPr>
        <p:spPr>
          <a:xfrm>
            <a:off x="6431594" y="1254897"/>
            <a:ext cx="1726425" cy="1255580"/>
          </a:xfrm>
          <a:custGeom>
            <a:avLst/>
            <a:gdLst>
              <a:gd name="connsiteX0" fmla="*/ 964699 w 2286000"/>
              <a:gd name="connsiteY0" fmla="*/ 152400 h 1981200"/>
              <a:gd name="connsiteX1" fmla="*/ 411480 w 2286000"/>
              <a:gd name="connsiteY1" fmla="*/ 705619 h 1981200"/>
              <a:gd name="connsiteX2" fmla="*/ 411480 w 2286000"/>
              <a:gd name="connsiteY2" fmla="*/ 1245101 h 1981200"/>
              <a:gd name="connsiteX3" fmla="*/ 964699 w 2286000"/>
              <a:gd name="connsiteY3" fmla="*/ 1798320 h 1981200"/>
              <a:gd name="connsiteX4" fmla="*/ 1321301 w 2286000"/>
              <a:gd name="connsiteY4" fmla="*/ 1798320 h 1981200"/>
              <a:gd name="connsiteX5" fmla="*/ 1874520 w 2286000"/>
              <a:gd name="connsiteY5" fmla="*/ 1245101 h 1981200"/>
              <a:gd name="connsiteX6" fmla="*/ 1874520 w 2286000"/>
              <a:gd name="connsiteY6" fmla="*/ 705619 h 1981200"/>
              <a:gd name="connsiteX7" fmla="*/ 1321301 w 2286000"/>
              <a:gd name="connsiteY7" fmla="*/ 152400 h 1981200"/>
              <a:gd name="connsiteX8" fmla="*/ 887736 w 2286000"/>
              <a:gd name="connsiteY8" fmla="*/ 0 h 1981200"/>
              <a:gd name="connsiteX9" fmla="*/ 1398264 w 2286000"/>
              <a:gd name="connsiteY9" fmla="*/ 0 h 1981200"/>
              <a:gd name="connsiteX10" fmla="*/ 2044009 w 2286000"/>
              <a:gd name="connsiteY10" fmla="*/ 526297 h 1981200"/>
              <a:gd name="connsiteX11" fmla="*/ 2044725 w 2286000"/>
              <a:gd name="connsiteY11" fmla="*/ 533400 h 1981200"/>
              <a:gd name="connsiteX12" fmla="*/ 2222499 w 2286000"/>
              <a:gd name="connsiteY12" fmla="*/ 533400 h 1981200"/>
              <a:gd name="connsiteX13" fmla="*/ 2286000 w 2286000"/>
              <a:gd name="connsiteY13" fmla="*/ 596901 h 1981200"/>
              <a:gd name="connsiteX14" fmla="*/ 2286000 w 2286000"/>
              <a:gd name="connsiteY14" fmla="*/ 622299 h 1981200"/>
              <a:gd name="connsiteX15" fmla="*/ 2222499 w 2286000"/>
              <a:gd name="connsiteY15" fmla="*/ 685800 h 1981200"/>
              <a:gd name="connsiteX16" fmla="*/ 2057400 w 2286000"/>
              <a:gd name="connsiteY16" fmla="*/ 685800 h 1981200"/>
              <a:gd name="connsiteX17" fmla="*/ 2057400 w 2286000"/>
              <a:gd name="connsiteY17" fmla="*/ 1322064 h 1981200"/>
              <a:gd name="connsiteX18" fmla="*/ 1398264 w 2286000"/>
              <a:gd name="connsiteY18" fmla="*/ 1981200 h 1981200"/>
              <a:gd name="connsiteX19" fmla="*/ 887736 w 2286000"/>
              <a:gd name="connsiteY19" fmla="*/ 1981200 h 1981200"/>
              <a:gd name="connsiteX20" fmla="*/ 228600 w 2286000"/>
              <a:gd name="connsiteY20" fmla="*/ 1322064 h 1981200"/>
              <a:gd name="connsiteX21" fmla="*/ 228600 w 2286000"/>
              <a:gd name="connsiteY21" fmla="*/ 685800 h 1981200"/>
              <a:gd name="connsiteX22" fmla="*/ 63501 w 2286000"/>
              <a:gd name="connsiteY22" fmla="*/ 685800 h 1981200"/>
              <a:gd name="connsiteX23" fmla="*/ 0 w 2286000"/>
              <a:gd name="connsiteY23" fmla="*/ 622299 h 1981200"/>
              <a:gd name="connsiteX24" fmla="*/ 0 w 2286000"/>
              <a:gd name="connsiteY24" fmla="*/ 596901 h 1981200"/>
              <a:gd name="connsiteX25" fmla="*/ 63501 w 2286000"/>
              <a:gd name="connsiteY25" fmla="*/ 533400 h 1981200"/>
              <a:gd name="connsiteX26" fmla="*/ 241275 w 2286000"/>
              <a:gd name="connsiteY26" fmla="*/ 533400 h 1981200"/>
              <a:gd name="connsiteX27" fmla="*/ 241991 w 2286000"/>
              <a:gd name="connsiteY27" fmla="*/ 526297 h 1981200"/>
              <a:gd name="connsiteX28" fmla="*/ 887736 w 2286000"/>
              <a:gd name="connsiteY28" fmla="*/ 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286000" h="1981200">
                <a:moveTo>
                  <a:pt x="964699" y="152400"/>
                </a:moveTo>
                <a:cubicBezTo>
                  <a:pt x="659165" y="152400"/>
                  <a:pt x="411480" y="400085"/>
                  <a:pt x="411480" y="705619"/>
                </a:cubicBezTo>
                <a:lnTo>
                  <a:pt x="411480" y="1245101"/>
                </a:lnTo>
                <a:cubicBezTo>
                  <a:pt x="411480" y="1550635"/>
                  <a:pt x="659165" y="1798320"/>
                  <a:pt x="964699" y="1798320"/>
                </a:cubicBezTo>
                <a:lnTo>
                  <a:pt x="1321301" y="1798320"/>
                </a:lnTo>
                <a:cubicBezTo>
                  <a:pt x="1626835" y="1798320"/>
                  <a:pt x="1874520" y="1550635"/>
                  <a:pt x="1874520" y="1245101"/>
                </a:cubicBezTo>
                <a:lnTo>
                  <a:pt x="1874520" y="705619"/>
                </a:lnTo>
                <a:cubicBezTo>
                  <a:pt x="1874520" y="400085"/>
                  <a:pt x="1626835" y="152400"/>
                  <a:pt x="1321301" y="152400"/>
                </a:cubicBezTo>
                <a:close/>
                <a:moveTo>
                  <a:pt x="887736" y="0"/>
                </a:moveTo>
                <a:lnTo>
                  <a:pt x="1398264" y="0"/>
                </a:lnTo>
                <a:cubicBezTo>
                  <a:pt x="1716791" y="0"/>
                  <a:pt x="1982547" y="225940"/>
                  <a:pt x="2044009" y="526297"/>
                </a:cubicBezTo>
                <a:lnTo>
                  <a:pt x="2044725" y="533400"/>
                </a:lnTo>
                <a:lnTo>
                  <a:pt x="2222499" y="533400"/>
                </a:lnTo>
                <a:cubicBezTo>
                  <a:pt x="2257570" y="533400"/>
                  <a:pt x="2286000" y="561830"/>
                  <a:pt x="2286000" y="596901"/>
                </a:cubicBezTo>
                <a:lnTo>
                  <a:pt x="2286000" y="622299"/>
                </a:lnTo>
                <a:cubicBezTo>
                  <a:pt x="2286000" y="657370"/>
                  <a:pt x="2257570" y="685800"/>
                  <a:pt x="2222499" y="685800"/>
                </a:cubicBezTo>
                <a:lnTo>
                  <a:pt x="2057400" y="685800"/>
                </a:lnTo>
                <a:lnTo>
                  <a:pt x="2057400" y="1322064"/>
                </a:lnTo>
                <a:cubicBezTo>
                  <a:pt x="2057400" y="1686095"/>
                  <a:pt x="1762295" y="1981200"/>
                  <a:pt x="1398264" y="1981200"/>
                </a:cubicBezTo>
                <a:lnTo>
                  <a:pt x="887736" y="1981200"/>
                </a:lnTo>
                <a:cubicBezTo>
                  <a:pt x="523705" y="1981200"/>
                  <a:pt x="228600" y="1686095"/>
                  <a:pt x="228600" y="1322064"/>
                </a:cubicBezTo>
                <a:lnTo>
                  <a:pt x="228600" y="685800"/>
                </a:lnTo>
                <a:lnTo>
                  <a:pt x="63501" y="685800"/>
                </a:lnTo>
                <a:cubicBezTo>
                  <a:pt x="28430" y="685800"/>
                  <a:pt x="0" y="657370"/>
                  <a:pt x="0" y="622299"/>
                </a:cubicBezTo>
                <a:lnTo>
                  <a:pt x="0" y="596901"/>
                </a:lnTo>
                <a:cubicBezTo>
                  <a:pt x="0" y="561830"/>
                  <a:pt x="28430" y="533400"/>
                  <a:pt x="63501" y="533400"/>
                </a:cubicBezTo>
                <a:lnTo>
                  <a:pt x="241275" y="533400"/>
                </a:lnTo>
                <a:lnTo>
                  <a:pt x="241991" y="526297"/>
                </a:lnTo>
                <a:cubicBezTo>
                  <a:pt x="303453" y="225940"/>
                  <a:pt x="569209" y="0"/>
                  <a:pt x="887736"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p>
        </p:txBody>
      </p:sp>
      <p:sp>
        <p:nvSpPr>
          <p:cNvPr id="4" name="Rectangle: Rounded Corners 3">
            <a:extLst>
              <a:ext uri="{FF2B5EF4-FFF2-40B4-BE49-F238E27FC236}">
                <a16:creationId xmlns:a16="http://schemas.microsoft.com/office/drawing/2014/main" id="{961987A8-8C42-46D3-BEBF-F40C6819E0B2}"/>
              </a:ext>
            </a:extLst>
          </p:cNvPr>
          <p:cNvSpPr/>
          <p:nvPr/>
        </p:nvSpPr>
        <p:spPr>
          <a:xfrm>
            <a:off x="2502334" y="1674542"/>
            <a:ext cx="9584945" cy="4782717"/>
          </a:xfrm>
          <a:prstGeom prst="roundRect">
            <a:avLst>
              <a:gd name="adj" fmla="val 2586"/>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p>
        </p:txBody>
      </p:sp>
      <p:sp>
        <p:nvSpPr>
          <p:cNvPr id="5" name="Rectangle 4">
            <a:extLst>
              <a:ext uri="{FF2B5EF4-FFF2-40B4-BE49-F238E27FC236}">
                <a16:creationId xmlns:a16="http://schemas.microsoft.com/office/drawing/2014/main" id="{792DE85E-6339-456B-BE04-769CAB94B066}"/>
              </a:ext>
            </a:extLst>
          </p:cNvPr>
          <p:cNvSpPr/>
          <p:nvPr/>
        </p:nvSpPr>
        <p:spPr bwMode="auto">
          <a:xfrm>
            <a:off x="2628252" y="1801008"/>
            <a:ext cx="3037262" cy="258668"/>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5720" rIns="93260" bIns="46630" numCol="1" spcCol="0" rtlCol="0" fromWordArt="0" anchor="ctr" anchorCtr="0" forceAA="0" compatLnSpc="1">
            <a:prstTxWarp prst="textNoShape">
              <a:avLst/>
            </a:prstTxWarp>
            <a:noAutofit/>
          </a:bodyPr>
          <a:lstStyle/>
          <a:p>
            <a:pPr marL="171450" defTabSz="951028" fontAlgn="base">
              <a:lnSpc>
                <a:spcPct val="90000"/>
              </a:lnSpc>
              <a:spcBef>
                <a:spcPct val="0"/>
              </a:spcBef>
              <a:spcAft>
                <a:spcPct val="0"/>
              </a:spcAft>
            </a:pPr>
            <a:r>
              <a:rPr lang="en-US" sz="1000">
                <a:solidFill>
                  <a:schemeClr val="bg1"/>
                </a:solidFill>
                <a:latin typeface="Segoe UI Semibold" panose="020B0702040204020203" pitchFamily="34" charset="0"/>
                <a:ea typeface="Segoe UI" pitchFamily="34" charset="0"/>
                <a:cs typeface="Segoe UI Semibold" panose="020B0702040204020203" pitchFamily="34" charset="0"/>
              </a:rPr>
              <a:t>Value Proposition</a:t>
            </a:r>
          </a:p>
        </p:txBody>
      </p:sp>
      <p:sp>
        <p:nvSpPr>
          <p:cNvPr id="6" name="Rectangle 5">
            <a:extLst>
              <a:ext uri="{FF2B5EF4-FFF2-40B4-BE49-F238E27FC236}">
                <a16:creationId xmlns:a16="http://schemas.microsoft.com/office/drawing/2014/main" id="{2C385F32-832D-4291-AAF0-1997424C8E90}"/>
              </a:ext>
            </a:extLst>
          </p:cNvPr>
          <p:cNvSpPr/>
          <p:nvPr/>
        </p:nvSpPr>
        <p:spPr bwMode="auto">
          <a:xfrm>
            <a:off x="5777730" y="1801008"/>
            <a:ext cx="3037262" cy="258668"/>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5720" rIns="93260" bIns="46630" numCol="1" spcCol="0" rtlCol="0" fromWordArt="0" anchor="ctr" anchorCtr="0" forceAA="0" compatLnSpc="1">
            <a:prstTxWarp prst="textNoShape">
              <a:avLst/>
            </a:prstTxWarp>
            <a:noAutofit/>
          </a:bodyPr>
          <a:lstStyle/>
          <a:p>
            <a:pPr marL="171450" defTabSz="951028" fontAlgn="base">
              <a:lnSpc>
                <a:spcPct val="90000"/>
              </a:lnSpc>
              <a:spcBef>
                <a:spcPct val="0"/>
              </a:spcBef>
              <a:spcAft>
                <a:spcPct val="0"/>
              </a:spcAft>
            </a:pPr>
            <a:r>
              <a:rPr lang="en-US" sz="1000">
                <a:solidFill>
                  <a:schemeClr val="bg1"/>
                </a:solidFill>
                <a:latin typeface="Segoe UI Semibold" panose="020B0702040204020203" pitchFamily="34" charset="0"/>
                <a:ea typeface="Segoe UI" pitchFamily="34" charset="0"/>
                <a:cs typeface="Segoe UI Semibold" panose="020B0702040204020203" pitchFamily="34" charset="0"/>
              </a:rPr>
              <a:t>Target Scenarios</a:t>
            </a:r>
          </a:p>
        </p:txBody>
      </p:sp>
      <p:sp>
        <p:nvSpPr>
          <p:cNvPr id="7" name="Rectangle 6">
            <a:hlinkClick r:id="rId2" action="ppaction://hlinksldjump"/>
            <a:extLst>
              <a:ext uri="{FF2B5EF4-FFF2-40B4-BE49-F238E27FC236}">
                <a16:creationId xmlns:a16="http://schemas.microsoft.com/office/drawing/2014/main" id="{D717AF12-2621-4D4B-95AC-7552BB32B74A}"/>
              </a:ext>
            </a:extLst>
          </p:cNvPr>
          <p:cNvSpPr/>
          <p:nvPr/>
        </p:nvSpPr>
        <p:spPr bwMode="auto">
          <a:xfrm>
            <a:off x="2628252" y="2058919"/>
            <a:ext cx="3037262" cy="1943463"/>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5720" rIns="93260" bIns="46630" numCol="1" spcCol="0" rtlCol="0" fromWordArt="0" anchor="t" anchorCtr="0" forceAA="0" compatLnSpc="1">
            <a:prstTxWarp prst="textNoShape">
              <a:avLst/>
            </a:prstTxWarp>
            <a:noAutofit/>
          </a:bodyPr>
          <a:lstStyle/>
          <a:p>
            <a:pPr defTabSz="951028" fontAlgn="base">
              <a:lnSpc>
                <a:spcPct val="90000"/>
              </a:lnSpc>
              <a:spcBef>
                <a:spcPct val="0"/>
              </a:spcBef>
              <a:spcAft>
                <a:spcPct val="0"/>
              </a:spcAft>
            </a:pPr>
            <a:endParaRPr lang="en-US" sz="1000">
              <a:solidFill>
                <a:schemeClr val="bg1"/>
              </a:solidFill>
              <a:latin typeface="Segoe UI Semibold" panose="020B0702040204020203" pitchFamily="34" charset="0"/>
              <a:ea typeface="Segoe UI" pitchFamily="34" charset="0"/>
              <a:cs typeface="Segoe UI Semibold" panose="020B0702040204020203" pitchFamily="34" charset="0"/>
            </a:endParaRPr>
          </a:p>
        </p:txBody>
      </p:sp>
      <p:sp>
        <p:nvSpPr>
          <p:cNvPr id="8" name="Rectangle 7">
            <a:extLst>
              <a:ext uri="{FF2B5EF4-FFF2-40B4-BE49-F238E27FC236}">
                <a16:creationId xmlns:a16="http://schemas.microsoft.com/office/drawing/2014/main" id="{5F0B0C6C-755B-428E-B768-AFDF06DC617D}"/>
              </a:ext>
            </a:extLst>
          </p:cNvPr>
          <p:cNvSpPr/>
          <p:nvPr/>
        </p:nvSpPr>
        <p:spPr bwMode="auto">
          <a:xfrm>
            <a:off x="5777730" y="2058919"/>
            <a:ext cx="3037262" cy="1943463"/>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5720" rIns="93260" bIns="46630" numCol="1" spcCol="0" rtlCol="0" fromWordArt="0" anchor="t" anchorCtr="0" forceAA="0" compatLnSpc="1">
            <a:prstTxWarp prst="textNoShape">
              <a:avLst/>
            </a:prstTxWarp>
            <a:noAutofit/>
          </a:bodyPr>
          <a:lstStyle/>
          <a:p>
            <a:pPr marL="158750" lvl="1" indent="-158750" defTabSz="800100">
              <a:spcBef>
                <a:spcPts val="300"/>
              </a:spcBef>
              <a:spcAft>
                <a:spcPts val="200"/>
              </a:spcAft>
              <a:buFont typeface="+mj-lt"/>
              <a:buAutoNum type="arabicPeriod"/>
              <a:defRPr/>
            </a:pPr>
            <a:endParaRPr lang="en-GB" sz="1000">
              <a:solidFill>
                <a:srgbClr val="353535"/>
              </a:solidFill>
              <a:cs typeface="Segoe UI" panose="020B0502040204020203" pitchFamily="34" charset="0"/>
            </a:endParaRPr>
          </a:p>
          <a:p>
            <a:pPr marL="158750" lvl="1" indent="-158750" defTabSz="800100">
              <a:spcBef>
                <a:spcPts val="300"/>
              </a:spcBef>
              <a:spcAft>
                <a:spcPts val="200"/>
              </a:spcAft>
              <a:buFont typeface="+mj-lt"/>
              <a:buAutoNum type="arabicPeriod"/>
              <a:defRPr/>
            </a:pPr>
            <a:r>
              <a:rPr lang="en-GB" sz="1000">
                <a:solidFill>
                  <a:srgbClr val="353535"/>
                </a:solidFill>
                <a:cs typeface="Segoe UI" panose="020B0502040204020203" pitchFamily="34" charset="0"/>
              </a:rPr>
              <a:t>Any customer whom in the past could not afford a BCDR solution matching their real needs</a:t>
            </a:r>
          </a:p>
          <a:p>
            <a:pPr marL="158750" lvl="1" indent="-158750" defTabSz="800100">
              <a:spcBef>
                <a:spcPts val="300"/>
              </a:spcBef>
              <a:spcAft>
                <a:spcPts val="200"/>
              </a:spcAft>
              <a:buFont typeface="+mj-lt"/>
              <a:buAutoNum type="arabicPeriod"/>
              <a:defRPr/>
            </a:pPr>
            <a:r>
              <a:rPr lang="en-GB" sz="1000">
                <a:solidFill>
                  <a:srgbClr val="353535"/>
                </a:solidFill>
                <a:cs typeface="Segoe UI" panose="020B0502040204020203" pitchFamily="34" charset="0"/>
              </a:rPr>
              <a:t>All customers looking to reduce cost and  complexity and at the same time improve their BCDR solution to secure and increase uptime </a:t>
            </a:r>
          </a:p>
          <a:p>
            <a:pPr marL="158750" lvl="1" indent="-158750" defTabSz="800100">
              <a:spcBef>
                <a:spcPts val="300"/>
              </a:spcBef>
              <a:spcAft>
                <a:spcPts val="200"/>
              </a:spcAft>
              <a:buFont typeface="+mj-lt"/>
              <a:buAutoNum type="arabicPeriod"/>
              <a:defRPr/>
            </a:pPr>
            <a:r>
              <a:rPr lang="en-GB" sz="1000">
                <a:solidFill>
                  <a:srgbClr val="353535"/>
                </a:solidFill>
                <a:cs typeface="Segoe UI" panose="020B0502040204020203" pitchFamily="34" charset="0"/>
              </a:rPr>
              <a:t>Customers evaluating and/or are in process moving workloads to the cloud should all consider a cloud based BCDR</a:t>
            </a:r>
          </a:p>
        </p:txBody>
      </p:sp>
      <p:sp>
        <p:nvSpPr>
          <p:cNvPr id="9" name="Rectangle 8">
            <a:extLst>
              <a:ext uri="{FF2B5EF4-FFF2-40B4-BE49-F238E27FC236}">
                <a16:creationId xmlns:a16="http://schemas.microsoft.com/office/drawing/2014/main" id="{017B4B65-D06C-4039-ADE8-49A73DF5C929}"/>
              </a:ext>
            </a:extLst>
          </p:cNvPr>
          <p:cNvSpPr/>
          <p:nvPr/>
        </p:nvSpPr>
        <p:spPr bwMode="auto">
          <a:xfrm>
            <a:off x="2628252" y="4387517"/>
            <a:ext cx="3037262" cy="1943272"/>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5720" rIns="93260" bIns="46630" numCol="1" spcCol="0" rtlCol="0" fromWordArt="0" anchor="t" anchorCtr="0" forceAA="0" compatLnSpc="1">
            <a:prstTxWarp prst="textNoShape">
              <a:avLst/>
            </a:prstTxWarp>
            <a:noAutofit/>
          </a:bodyPr>
          <a:lstStyle/>
          <a:p>
            <a:pPr defTabSz="951028" fontAlgn="base">
              <a:lnSpc>
                <a:spcPct val="90000"/>
              </a:lnSpc>
              <a:spcBef>
                <a:spcPct val="0"/>
              </a:spcBef>
              <a:spcAft>
                <a:spcPct val="0"/>
              </a:spcAft>
            </a:pPr>
            <a:endParaRPr lang="en-US" sz="1000">
              <a:solidFill>
                <a:schemeClr val="bg1"/>
              </a:solidFill>
              <a:latin typeface="Segoe UI Semibold" panose="020B0702040204020203" pitchFamily="34" charset="0"/>
              <a:ea typeface="Segoe UI" pitchFamily="34" charset="0"/>
              <a:cs typeface="Segoe UI Semibold" panose="020B0702040204020203" pitchFamily="34" charset="0"/>
            </a:endParaRPr>
          </a:p>
        </p:txBody>
      </p:sp>
      <p:sp>
        <p:nvSpPr>
          <p:cNvPr id="10" name="Rectangle 9">
            <a:extLst>
              <a:ext uri="{FF2B5EF4-FFF2-40B4-BE49-F238E27FC236}">
                <a16:creationId xmlns:a16="http://schemas.microsoft.com/office/drawing/2014/main" id="{63A9DEE3-6BF8-4C19-9F54-86DF01C304FB}"/>
              </a:ext>
            </a:extLst>
          </p:cNvPr>
          <p:cNvSpPr/>
          <p:nvPr/>
        </p:nvSpPr>
        <p:spPr bwMode="auto">
          <a:xfrm>
            <a:off x="5777730" y="4387517"/>
            <a:ext cx="3037262" cy="1943272"/>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5720" rIns="93260" bIns="46630" numCol="1" spcCol="0" rtlCol="0" fromWordArt="0" anchor="t" anchorCtr="0" forceAA="0" compatLnSpc="1">
            <a:prstTxWarp prst="textNoShape">
              <a:avLst/>
            </a:prstTxWarp>
            <a:noAutofit/>
          </a:bodyPr>
          <a:lstStyle/>
          <a:p>
            <a:pPr defTabSz="951028" fontAlgn="base">
              <a:lnSpc>
                <a:spcPct val="90000"/>
              </a:lnSpc>
              <a:spcBef>
                <a:spcPct val="0"/>
              </a:spcBef>
              <a:spcAft>
                <a:spcPct val="0"/>
              </a:spcAft>
            </a:pPr>
            <a:endParaRPr lang="en-US" sz="1000">
              <a:solidFill>
                <a:schemeClr val="bg1"/>
              </a:solidFill>
              <a:latin typeface="Segoe UI Semibold" panose="020B0702040204020203" pitchFamily="34" charset="0"/>
              <a:ea typeface="Segoe UI" pitchFamily="34" charset="0"/>
              <a:cs typeface="Segoe UI Semibold" panose="020B0702040204020203" pitchFamily="34" charset="0"/>
            </a:endParaRPr>
          </a:p>
        </p:txBody>
      </p:sp>
      <p:sp>
        <p:nvSpPr>
          <p:cNvPr id="11" name="Oval 10">
            <a:extLst>
              <a:ext uri="{FF2B5EF4-FFF2-40B4-BE49-F238E27FC236}">
                <a16:creationId xmlns:a16="http://schemas.microsoft.com/office/drawing/2014/main" id="{5B744068-338F-4D99-9A8A-35F727F715E6}"/>
              </a:ext>
            </a:extLst>
          </p:cNvPr>
          <p:cNvSpPr/>
          <p:nvPr/>
        </p:nvSpPr>
        <p:spPr bwMode="auto">
          <a:xfrm>
            <a:off x="2673433" y="1839921"/>
            <a:ext cx="183057" cy="180847"/>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5720" rIns="93260" bIns="46630" numCol="1" spcCol="0" rtlCol="0" fromWordArt="0" anchor="ctr" anchorCtr="0" forceAA="0" compatLnSpc="1">
            <a:prstTxWarp prst="textNoShape">
              <a:avLst/>
            </a:prstTxWarp>
            <a:noAutofit/>
          </a:bodyPr>
          <a:lstStyle/>
          <a:p>
            <a:pPr algn="ctr" defTabSz="951028" fontAlgn="base">
              <a:lnSpc>
                <a:spcPct val="90000"/>
              </a:lnSpc>
              <a:spcBef>
                <a:spcPct val="0"/>
              </a:spcBef>
              <a:spcAft>
                <a:spcPct val="0"/>
              </a:spcAft>
            </a:pPr>
            <a:r>
              <a:rPr lang="en-US" sz="1000">
                <a:solidFill>
                  <a:schemeClr val="accent1"/>
                </a:solidFill>
                <a:latin typeface="Segoe UI Semibold" panose="020B0702040204020203" pitchFamily="34" charset="0"/>
                <a:ea typeface="Segoe UI" pitchFamily="34" charset="0"/>
                <a:cs typeface="Segoe UI Semibold" panose="020B0702040204020203" pitchFamily="34" charset="0"/>
              </a:rPr>
              <a:t>1</a:t>
            </a:r>
          </a:p>
        </p:txBody>
      </p:sp>
      <p:sp>
        <p:nvSpPr>
          <p:cNvPr id="12" name="Oval 11">
            <a:extLst>
              <a:ext uri="{FF2B5EF4-FFF2-40B4-BE49-F238E27FC236}">
                <a16:creationId xmlns:a16="http://schemas.microsoft.com/office/drawing/2014/main" id="{8B3320CB-9FBC-4243-B210-ED5683965A1C}"/>
              </a:ext>
            </a:extLst>
          </p:cNvPr>
          <p:cNvSpPr/>
          <p:nvPr/>
        </p:nvSpPr>
        <p:spPr bwMode="auto">
          <a:xfrm>
            <a:off x="5822911" y="1839921"/>
            <a:ext cx="183057" cy="180847"/>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5720" rIns="93260" bIns="46630" numCol="1" spcCol="0" rtlCol="0" fromWordArt="0" anchor="ctr" anchorCtr="0" forceAA="0" compatLnSpc="1">
            <a:prstTxWarp prst="textNoShape">
              <a:avLst/>
            </a:prstTxWarp>
            <a:noAutofit/>
          </a:bodyPr>
          <a:lstStyle/>
          <a:p>
            <a:pPr algn="ctr" defTabSz="951028" fontAlgn="base">
              <a:lnSpc>
                <a:spcPct val="90000"/>
              </a:lnSpc>
              <a:spcBef>
                <a:spcPct val="0"/>
              </a:spcBef>
              <a:spcAft>
                <a:spcPct val="0"/>
              </a:spcAft>
            </a:pPr>
            <a:r>
              <a:rPr lang="en-US" sz="1000">
                <a:solidFill>
                  <a:schemeClr val="accent1"/>
                </a:solidFill>
                <a:latin typeface="Segoe UI Semibold" panose="020B0702040204020203" pitchFamily="34" charset="0"/>
                <a:ea typeface="Segoe UI" pitchFamily="34" charset="0"/>
                <a:cs typeface="Segoe UI Semibold" panose="020B0702040204020203" pitchFamily="34" charset="0"/>
              </a:rPr>
              <a:t>2</a:t>
            </a:r>
          </a:p>
        </p:txBody>
      </p:sp>
      <p:sp>
        <p:nvSpPr>
          <p:cNvPr id="13" name="Rectangle 12">
            <a:extLst>
              <a:ext uri="{FF2B5EF4-FFF2-40B4-BE49-F238E27FC236}">
                <a16:creationId xmlns:a16="http://schemas.microsoft.com/office/drawing/2014/main" id="{54D551C2-AA4A-48A8-866E-8F0C64D76F41}"/>
              </a:ext>
            </a:extLst>
          </p:cNvPr>
          <p:cNvSpPr/>
          <p:nvPr/>
        </p:nvSpPr>
        <p:spPr bwMode="auto">
          <a:xfrm>
            <a:off x="2628252" y="4128849"/>
            <a:ext cx="3037262" cy="258668"/>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5720" rIns="93260" bIns="46630" numCol="1" spcCol="0" rtlCol="0" fromWordArt="0" anchor="ctr" anchorCtr="0" forceAA="0" compatLnSpc="1">
            <a:prstTxWarp prst="textNoShape">
              <a:avLst/>
            </a:prstTxWarp>
            <a:noAutofit/>
          </a:bodyPr>
          <a:lstStyle/>
          <a:p>
            <a:pPr marL="171450" defTabSz="951028" fontAlgn="base">
              <a:lnSpc>
                <a:spcPct val="90000"/>
              </a:lnSpc>
              <a:spcBef>
                <a:spcPct val="0"/>
              </a:spcBef>
              <a:spcAft>
                <a:spcPct val="0"/>
              </a:spcAft>
            </a:pPr>
            <a:r>
              <a:rPr lang="en-US" sz="1000">
                <a:solidFill>
                  <a:schemeClr val="bg1"/>
                </a:solidFill>
                <a:latin typeface="Segoe UI Semibold" panose="020B0702040204020203" pitchFamily="34" charset="0"/>
                <a:ea typeface="Segoe UI" pitchFamily="34" charset="0"/>
                <a:cs typeface="Segoe UI Semibold" panose="020B0702040204020203" pitchFamily="34" charset="0"/>
              </a:rPr>
              <a:t>Sales &amp; Marketing Assets</a:t>
            </a:r>
          </a:p>
        </p:txBody>
      </p:sp>
      <p:sp>
        <p:nvSpPr>
          <p:cNvPr id="14" name="Rectangle 13">
            <a:extLst>
              <a:ext uri="{FF2B5EF4-FFF2-40B4-BE49-F238E27FC236}">
                <a16:creationId xmlns:a16="http://schemas.microsoft.com/office/drawing/2014/main" id="{0CD4C018-9AD8-4469-B029-57ADBB248037}"/>
              </a:ext>
            </a:extLst>
          </p:cNvPr>
          <p:cNvSpPr/>
          <p:nvPr/>
        </p:nvSpPr>
        <p:spPr bwMode="auto">
          <a:xfrm>
            <a:off x="5777730" y="4128849"/>
            <a:ext cx="3037262" cy="258668"/>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5720" rIns="93260" bIns="46630" numCol="1" spcCol="0" rtlCol="0" fromWordArt="0" anchor="ctr" anchorCtr="0" forceAA="0" compatLnSpc="1">
            <a:prstTxWarp prst="textNoShape">
              <a:avLst/>
            </a:prstTxWarp>
            <a:noAutofit/>
          </a:bodyPr>
          <a:lstStyle/>
          <a:p>
            <a:pPr marL="171450" defTabSz="951028" fontAlgn="base">
              <a:lnSpc>
                <a:spcPct val="90000"/>
              </a:lnSpc>
              <a:spcBef>
                <a:spcPct val="0"/>
              </a:spcBef>
              <a:spcAft>
                <a:spcPct val="0"/>
              </a:spcAft>
            </a:pPr>
            <a:r>
              <a:rPr lang="en-US" sz="1000">
                <a:solidFill>
                  <a:schemeClr val="bg1"/>
                </a:solidFill>
                <a:latin typeface="Segoe UI Semibold" panose="020B0702040204020203" pitchFamily="34" charset="0"/>
                <a:ea typeface="Segoe UI" pitchFamily="34" charset="0"/>
                <a:cs typeface="Segoe UI Semibold" panose="020B0702040204020203" pitchFamily="34" charset="0"/>
              </a:rPr>
              <a:t>Probing Questions</a:t>
            </a:r>
          </a:p>
        </p:txBody>
      </p:sp>
      <p:sp>
        <p:nvSpPr>
          <p:cNvPr id="15" name="Oval 14">
            <a:extLst>
              <a:ext uri="{FF2B5EF4-FFF2-40B4-BE49-F238E27FC236}">
                <a16:creationId xmlns:a16="http://schemas.microsoft.com/office/drawing/2014/main" id="{64FB0126-7D47-471B-B7F5-616BDE015FAF}"/>
              </a:ext>
            </a:extLst>
          </p:cNvPr>
          <p:cNvSpPr/>
          <p:nvPr/>
        </p:nvSpPr>
        <p:spPr bwMode="auto">
          <a:xfrm>
            <a:off x="2673433" y="4167762"/>
            <a:ext cx="183057" cy="180847"/>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5720" rIns="93260" bIns="46630" numCol="1" spcCol="0" rtlCol="0" fromWordArt="0" anchor="ctr" anchorCtr="0" forceAA="0" compatLnSpc="1">
            <a:prstTxWarp prst="textNoShape">
              <a:avLst/>
            </a:prstTxWarp>
            <a:noAutofit/>
          </a:bodyPr>
          <a:lstStyle/>
          <a:p>
            <a:pPr algn="ctr" defTabSz="951028" fontAlgn="base">
              <a:lnSpc>
                <a:spcPct val="90000"/>
              </a:lnSpc>
              <a:spcBef>
                <a:spcPct val="0"/>
              </a:spcBef>
              <a:spcAft>
                <a:spcPct val="0"/>
              </a:spcAft>
            </a:pPr>
            <a:r>
              <a:rPr lang="en-US" sz="1000">
                <a:solidFill>
                  <a:schemeClr val="accent1"/>
                </a:solidFill>
                <a:latin typeface="Segoe UI Semibold" panose="020B0702040204020203" pitchFamily="34" charset="0"/>
                <a:ea typeface="Segoe UI" pitchFamily="34" charset="0"/>
                <a:cs typeface="Segoe UI Semibold" panose="020B0702040204020203" pitchFamily="34" charset="0"/>
              </a:rPr>
              <a:t>4</a:t>
            </a:r>
          </a:p>
        </p:txBody>
      </p:sp>
      <p:sp>
        <p:nvSpPr>
          <p:cNvPr id="16" name="Oval 15">
            <a:extLst>
              <a:ext uri="{FF2B5EF4-FFF2-40B4-BE49-F238E27FC236}">
                <a16:creationId xmlns:a16="http://schemas.microsoft.com/office/drawing/2014/main" id="{1012DD96-D001-41AE-A093-A2B63531C1E3}"/>
              </a:ext>
            </a:extLst>
          </p:cNvPr>
          <p:cNvSpPr/>
          <p:nvPr/>
        </p:nvSpPr>
        <p:spPr bwMode="auto">
          <a:xfrm>
            <a:off x="5822911" y="4167762"/>
            <a:ext cx="183057" cy="180847"/>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5720" rIns="93260" bIns="46630" numCol="1" spcCol="0" rtlCol="0" fromWordArt="0" anchor="ctr" anchorCtr="0" forceAA="0" compatLnSpc="1">
            <a:prstTxWarp prst="textNoShape">
              <a:avLst/>
            </a:prstTxWarp>
            <a:noAutofit/>
          </a:bodyPr>
          <a:lstStyle/>
          <a:p>
            <a:pPr algn="ctr" defTabSz="951028" fontAlgn="base">
              <a:lnSpc>
                <a:spcPct val="90000"/>
              </a:lnSpc>
              <a:spcBef>
                <a:spcPct val="0"/>
              </a:spcBef>
              <a:spcAft>
                <a:spcPct val="0"/>
              </a:spcAft>
            </a:pPr>
            <a:r>
              <a:rPr lang="en-US" sz="1000">
                <a:solidFill>
                  <a:schemeClr val="accent1"/>
                </a:solidFill>
                <a:latin typeface="Segoe UI Semibold" panose="020B0702040204020203" pitchFamily="34" charset="0"/>
                <a:ea typeface="Segoe UI" pitchFamily="34" charset="0"/>
                <a:cs typeface="Segoe UI Semibold" panose="020B0702040204020203" pitchFamily="34" charset="0"/>
              </a:rPr>
              <a:t>5</a:t>
            </a:r>
          </a:p>
        </p:txBody>
      </p:sp>
      <p:sp>
        <p:nvSpPr>
          <p:cNvPr id="17" name="Rectangle 16">
            <a:extLst>
              <a:ext uri="{FF2B5EF4-FFF2-40B4-BE49-F238E27FC236}">
                <a16:creationId xmlns:a16="http://schemas.microsoft.com/office/drawing/2014/main" id="{4661DF20-D91D-421B-A2CF-06C8DF33CBF2}"/>
              </a:ext>
            </a:extLst>
          </p:cNvPr>
          <p:cNvSpPr/>
          <p:nvPr/>
        </p:nvSpPr>
        <p:spPr bwMode="auto">
          <a:xfrm>
            <a:off x="3302901" y="3767644"/>
            <a:ext cx="1687963" cy="153888"/>
          </a:xfrm>
          <a:prstGeom prst="rect">
            <a:avLst/>
          </a:prstGeom>
          <a:solidFill>
            <a:schemeClr val="bg1"/>
          </a:solidFill>
          <a:ln w="63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none" lIns="0" tIns="0" rIns="0" bIns="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defRPr/>
            </a:pPr>
            <a:r>
              <a:rPr lang="en-US" sz="1000" i="1">
                <a:solidFill>
                  <a:schemeClr val="tx1"/>
                </a:solidFill>
                <a:cs typeface="Segoe UI" panose="020B0502040204020203" pitchFamily="34" charset="0"/>
              </a:rPr>
              <a:t>Click on image for more details</a:t>
            </a:r>
          </a:p>
        </p:txBody>
      </p:sp>
      <p:sp>
        <p:nvSpPr>
          <p:cNvPr id="18" name="Rectangle 17">
            <a:extLst>
              <a:ext uri="{FF2B5EF4-FFF2-40B4-BE49-F238E27FC236}">
                <a16:creationId xmlns:a16="http://schemas.microsoft.com/office/drawing/2014/main" id="{D91841FD-8156-4540-8386-4FB5BFC4FD28}"/>
              </a:ext>
            </a:extLst>
          </p:cNvPr>
          <p:cNvSpPr/>
          <p:nvPr/>
        </p:nvSpPr>
        <p:spPr bwMode="auto">
          <a:xfrm>
            <a:off x="3302901" y="6091765"/>
            <a:ext cx="1687962" cy="153888"/>
          </a:xfrm>
          <a:prstGeom prst="rect">
            <a:avLst/>
          </a:prstGeom>
          <a:solidFill>
            <a:schemeClr val="bg1"/>
          </a:solidFill>
          <a:ln w="63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none" lIns="0" tIns="0" rIns="0" bIns="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defRPr/>
            </a:pPr>
            <a:r>
              <a:rPr lang="en-US" sz="1000" i="1">
                <a:solidFill>
                  <a:schemeClr val="tx1"/>
                </a:solidFill>
                <a:cs typeface="Segoe UI" panose="020B0502040204020203" pitchFamily="34" charset="0"/>
              </a:rPr>
              <a:t>Click on image for more details</a:t>
            </a:r>
          </a:p>
        </p:txBody>
      </p:sp>
      <p:sp>
        <p:nvSpPr>
          <p:cNvPr id="19" name="Rectangle 18">
            <a:extLst>
              <a:ext uri="{FF2B5EF4-FFF2-40B4-BE49-F238E27FC236}">
                <a16:creationId xmlns:a16="http://schemas.microsoft.com/office/drawing/2014/main" id="{BABF4264-1FB8-43AC-9CED-EE9A225A7860}"/>
              </a:ext>
            </a:extLst>
          </p:cNvPr>
          <p:cNvSpPr/>
          <p:nvPr/>
        </p:nvSpPr>
        <p:spPr bwMode="auto">
          <a:xfrm>
            <a:off x="6452379" y="6091765"/>
            <a:ext cx="1687962" cy="153888"/>
          </a:xfrm>
          <a:prstGeom prst="rect">
            <a:avLst/>
          </a:prstGeom>
          <a:solidFill>
            <a:schemeClr val="bg1"/>
          </a:solidFill>
          <a:ln w="63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none" lIns="0" tIns="0" rIns="0" bIns="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defRPr/>
            </a:pPr>
            <a:r>
              <a:rPr lang="en-US" sz="1000" i="1">
                <a:solidFill>
                  <a:schemeClr val="tx1"/>
                </a:solidFill>
                <a:cs typeface="Segoe UI" panose="020B0502040204020203" pitchFamily="34" charset="0"/>
              </a:rPr>
              <a:t>Click on image for more details</a:t>
            </a:r>
          </a:p>
        </p:txBody>
      </p:sp>
      <p:sp>
        <p:nvSpPr>
          <p:cNvPr id="23" name="Rectangle 22">
            <a:extLst>
              <a:ext uri="{FF2B5EF4-FFF2-40B4-BE49-F238E27FC236}">
                <a16:creationId xmlns:a16="http://schemas.microsoft.com/office/drawing/2014/main" id="{68CDD773-6BE7-4E23-9B0F-2179204A7A00}"/>
              </a:ext>
            </a:extLst>
          </p:cNvPr>
          <p:cNvSpPr/>
          <p:nvPr/>
        </p:nvSpPr>
        <p:spPr bwMode="auto">
          <a:xfrm>
            <a:off x="8927207" y="1801008"/>
            <a:ext cx="3037262" cy="258668"/>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5720" rIns="93260" bIns="46630" numCol="1" spcCol="0" rtlCol="0" fromWordArt="0" anchor="ctr" anchorCtr="0" forceAA="0" compatLnSpc="1">
            <a:prstTxWarp prst="textNoShape">
              <a:avLst/>
            </a:prstTxWarp>
            <a:noAutofit/>
          </a:bodyPr>
          <a:lstStyle/>
          <a:p>
            <a:pPr marL="171450" defTabSz="951028" fontAlgn="base">
              <a:lnSpc>
                <a:spcPct val="90000"/>
              </a:lnSpc>
              <a:spcBef>
                <a:spcPct val="0"/>
              </a:spcBef>
              <a:spcAft>
                <a:spcPct val="0"/>
              </a:spcAft>
            </a:pPr>
            <a:r>
              <a:rPr lang="en-US" sz="1000">
                <a:solidFill>
                  <a:schemeClr val="bg1"/>
                </a:solidFill>
                <a:latin typeface="Segoe UI Semibold" panose="020B0702040204020203" pitchFamily="34" charset="0"/>
                <a:ea typeface="Segoe UI" pitchFamily="34" charset="0"/>
                <a:cs typeface="Segoe UI Semibold" panose="020B0702040204020203" pitchFamily="34" charset="0"/>
              </a:rPr>
              <a:t>Incentives/Offers/CTAs</a:t>
            </a:r>
          </a:p>
        </p:txBody>
      </p:sp>
      <p:sp>
        <p:nvSpPr>
          <p:cNvPr id="24" name="Rectangle 23">
            <a:extLst>
              <a:ext uri="{FF2B5EF4-FFF2-40B4-BE49-F238E27FC236}">
                <a16:creationId xmlns:a16="http://schemas.microsoft.com/office/drawing/2014/main" id="{017836DB-AB91-4C84-864D-293861912A38}"/>
              </a:ext>
            </a:extLst>
          </p:cNvPr>
          <p:cNvSpPr/>
          <p:nvPr/>
        </p:nvSpPr>
        <p:spPr bwMode="auto">
          <a:xfrm>
            <a:off x="8927207" y="2058919"/>
            <a:ext cx="3037262" cy="1943463"/>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5720" rIns="93260" bIns="46630" numCol="1" spcCol="91440" rtlCol="0" fromWordArt="0" anchor="t" anchorCtr="0" forceAA="0" compatLnSpc="1">
            <a:prstTxWarp prst="textNoShape">
              <a:avLst/>
            </a:prstTxWarp>
            <a:noAutofit/>
          </a:bodyPr>
          <a:lstStyle/>
          <a:p>
            <a:pPr marL="0" lvl="1" defTabSz="816022">
              <a:defRPr/>
            </a:pPr>
            <a:endParaRPr lang="en-US" sz="1000">
              <a:solidFill>
                <a:srgbClr val="0070C0"/>
              </a:solidFill>
              <a:latin typeface="Segoe UI Semilight" panose="020B0402040204020203" pitchFamily="34" charset="0"/>
              <a:cs typeface="Segoe UI Semilight" panose="020B0402040204020203" pitchFamily="34" charset="0"/>
            </a:endParaRPr>
          </a:p>
        </p:txBody>
      </p:sp>
      <p:sp>
        <p:nvSpPr>
          <p:cNvPr id="25" name="Rectangle 24">
            <a:extLst>
              <a:ext uri="{FF2B5EF4-FFF2-40B4-BE49-F238E27FC236}">
                <a16:creationId xmlns:a16="http://schemas.microsoft.com/office/drawing/2014/main" id="{91DFFA85-5B5E-41B3-933A-E4290E8CE82F}"/>
              </a:ext>
            </a:extLst>
          </p:cNvPr>
          <p:cNvSpPr/>
          <p:nvPr/>
        </p:nvSpPr>
        <p:spPr bwMode="auto">
          <a:xfrm>
            <a:off x="8927207" y="4387517"/>
            <a:ext cx="3037262" cy="1943272"/>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5720" rIns="93260" bIns="46630" numCol="1" spcCol="0" rtlCol="0" fromWordArt="0" anchor="t" anchorCtr="0" forceAA="0" compatLnSpc="1">
            <a:prstTxWarp prst="textNoShape">
              <a:avLst/>
            </a:prstTxWarp>
            <a:noAutofit/>
          </a:bodyPr>
          <a:lstStyle/>
          <a:p>
            <a:pPr defTabSz="951028" fontAlgn="base">
              <a:lnSpc>
                <a:spcPct val="90000"/>
              </a:lnSpc>
              <a:spcBef>
                <a:spcPct val="0"/>
              </a:spcBef>
              <a:spcAft>
                <a:spcPct val="0"/>
              </a:spcAft>
            </a:pPr>
            <a:endParaRPr lang="en-US" sz="1000">
              <a:solidFill>
                <a:schemeClr val="bg1"/>
              </a:solidFill>
              <a:latin typeface="Segoe UI Semibold" panose="020B0702040204020203" pitchFamily="34" charset="0"/>
              <a:ea typeface="Segoe UI" pitchFamily="34" charset="0"/>
              <a:cs typeface="Segoe UI Semibold" panose="020B0702040204020203" pitchFamily="34" charset="0"/>
            </a:endParaRPr>
          </a:p>
        </p:txBody>
      </p:sp>
      <p:sp>
        <p:nvSpPr>
          <p:cNvPr id="26" name="Oval 25">
            <a:extLst>
              <a:ext uri="{FF2B5EF4-FFF2-40B4-BE49-F238E27FC236}">
                <a16:creationId xmlns:a16="http://schemas.microsoft.com/office/drawing/2014/main" id="{CEF5942E-B9BD-4EF5-8642-FF4F0BBC84C7}"/>
              </a:ext>
            </a:extLst>
          </p:cNvPr>
          <p:cNvSpPr/>
          <p:nvPr/>
        </p:nvSpPr>
        <p:spPr bwMode="auto">
          <a:xfrm>
            <a:off x="8972388" y="1839921"/>
            <a:ext cx="183057" cy="180847"/>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5720" rIns="93260" bIns="46630" numCol="1" spcCol="0" rtlCol="0" fromWordArt="0" anchor="ctr" anchorCtr="0" forceAA="0" compatLnSpc="1">
            <a:prstTxWarp prst="textNoShape">
              <a:avLst/>
            </a:prstTxWarp>
            <a:noAutofit/>
          </a:bodyPr>
          <a:lstStyle/>
          <a:p>
            <a:pPr algn="ctr" defTabSz="951028" fontAlgn="base">
              <a:lnSpc>
                <a:spcPct val="90000"/>
              </a:lnSpc>
              <a:spcBef>
                <a:spcPct val="0"/>
              </a:spcBef>
              <a:spcAft>
                <a:spcPct val="0"/>
              </a:spcAft>
            </a:pPr>
            <a:r>
              <a:rPr lang="en-US" sz="1000">
                <a:solidFill>
                  <a:schemeClr val="accent1"/>
                </a:solidFill>
                <a:latin typeface="Segoe UI Semibold" panose="020B0702040204020203" pitchFamily="34" charset="0"/>
                <a:ea typeface="Segoe UI" pitchFamily="34" charset="0"/>
                <a:cs typeface="Segoe UI Semibold" panose="020B0702040204020203" pitchFamily="34" charset="0"/>
              </a:rPr>
              <a:t>3</a:t>
            </a:r>
          </a:p>
        </p:txBody>
      </p:sp>
      <p:sp>
        <p:nvSpPr>
          <p:cNvPr id="27" name="Rectangle 26">
            <a:extLst>
              <a:ext uri="{FF2B5EF4-FFF2-40B4-BE49-F238E27FC236}">
                <a16:creationId xmlns:a16="http://schemas.microsoft.com/office/drawing/2014/main" id="{18B1FCD2-2FF2-4333-A50D-62BACC67F032}"/>
              </a:ext>
            </a:extLst>
          </p:cNvPr>
          <p:cNvSpPr/>
          <p:nvPr/>
        </p:nvSpPr>
        <p:spPr bwMode="auto">
          <a:xfrm>
            <a:off x="8927207" y="4128849"/>
            <a:ext cx="3037262" cy="258668"/>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5720" rIns="93260" bIns="46630" numCol="1" spcCol="0" rtlCol="0" fromWordArt="0" anchor="ctr" anchorCtr="0" forceAA="0" compatLnSpc="1">
            <a:prstTxWarp prst="textNoShape">
              <a:avLst/>
            </a:prstTxWarp>
            <a:noAutofit/>
          </a:bodyPr>
          <a:lstStyle/>
          <a:p>
            <a:pPr marL="171450" defTabSz="951028" fontAlgn="base">
              <a:lnSpc>
                <a:spcPct val="90000"/>
              </a:lnSpc>
              <a:spcBef>
                <a:spcPct val="0"/>
              </a:spcBef>
              <a:spcAft>
                <a:spcPct val="0"/>
              </a:spcAft>
            </a:pPr>
            <a:r>
              <a:rPr lang="en-US" sz="1000">
                <a:solidFill>
                  <a:schemeClr val="bg1"/>
                </a:solidFill>
                <a:latin typeface="Segoe UI Semibold" panose="020B0702040204020203" pitchFamily="34" charset="0"/>
                <a:ea typeface="Segoe UI" pitchFamily="34" charset="0"/>
                <a:cs typeface="Segoe UI Semibold" panose="020B0702040204020203" pitchFamily="34" charset="0"/>
              </a:rPr>
              <a:t>Enablement</a:t>
            </a:r>
          </a:p>
        </p:txBody>
      </p:sp>
      <p:sp>
        <p:nvSpPr>
          <p:cNvPr id="28" name="Oval 27">
            <a:extLst>
              <a:ext uri="{FF2B5EF4-FFF2-40B4-BE49-F238E27FC236}">
                <a16:creationId xmlns:a16="http://schemas.microsoft.com/office/drawing/2014/main" id="{2CB7A7CF-0250-4F01-83B8-E339E26D3B5B}"/>
              </a:ext>
            </a:extLst>
          </p:cNvPr>
          <p:cNvSpPr/>
          <p:nvPr/>
        </p:nvSpPr>
        <p:spPr bwMode="auto">
          <a:xfrm>
            <a:off x="8972388" y="4167762"/>
            <a:ext cx="183057" cy="180847"/>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5720" rIns="93260" bIns="46630" numCol="1" spcCol="0" rtlCol="0" fromWordArt="0" anchor="ctr" anchorCtr="0" forceAA="0" compatLnSpc="1">
            <a:prstTxWarp prst="textNoShape">
              <a:avLst/>
            </a:prstTxWarp>
            <a:noAutofit/>
          </a:bodyPr>
          <a:lstStyle/>
          <a:p>
            <a:pPr algn="ctr" defTabSz="951028" fontAlgn="base">
              <a:lnSpc>
                <a:spcPct val="90000"/>
              </a:lnSpc>
              <a:spcBef>
                <a:spcPct val="0"/>
              </a:spcBef>
              <a:spcAft>
                <a:spcPct val="0"/>
              </a:spcAft>
            </a:pPr>
            <a:r>
              <a:rPr lang="en-US" sz="1000">
                <a:solidFill>
                  <a:schemeClr val="accent1"/>
                </a:solidFill>
                <a:latin typeface="Segoe UI Semibold" panose="020B0702040204020203" pitchFamily="34" charset="0"/>
                <a:ea typeface="Segoe UI" pitchFamily="34" charset="0"/>
                <a:cs typeface="Segoe UI Semibold" panose="020B0702040204020203" pitchFamily="34" charset="0"/>
              </a:rPr>
              <a:t>6</a:t>
            </a:r>
          </a:p>
        </p:txBody>
      </p:sp>
      <p:sp>
        <p:nvSpPr>
          <p:cNvPr id="30" name="Rectangle 29">
            <a:extLst>
              <a:ext uri="{FF2B5EF4-FFF2-40B4-BE49-F238E27FC236}">
                <a16:creationId xmlns:a16="http://schemas.microsoft.com/office/drawing/2014/main" id="{7C4BA1E4-6924-410C-9858-72C060E14A3D}"/>
              </a:ext>
            </a:extLst>
          </p:cNvPr>
          <p:cNvSpPr/>
          <p:nvPr/>
        </p:nvSpPr>
        <p:spPr bwMode="auto">
          <a:xfrm>
            <a:off x="9601856" y="6091765"/>
            <a:ext cx="1687962" cy="153888"/>
          </a:xfrm>
          <a:prstGeom prst="rect">
            <a:avLst/>
          </a:prstGeom>
          <a:solidFill>
            <a:schemeClr val="bg1"/>
          </a:solidFill>
          <a:ln w="63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none" lIns="0" tIns="0" rIns="0" bIns="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defRPr/>
            </a:pPr>
            <a:r>
              <a:rPr lang="en-US" sz="1000" i="1">
                <a:solidFill>
                  <a:schemeClr val="tx1"/>
                </a:solidFill>
                <a:cs typeface="Segoe UI" panose="020B0502040204020203" pitchFamily="34" charset="0"/>
              </a:rPr>
              <a:t>Click on image for more details</a:t>
            </a:r>
          </a:p>
        </p:txBody>
      </p:sp>
      <p:sp>
        <p:nvSpPr>
          <p:cNvPr id="35" name="Rectangle 34">
            <a:extLst>
              <a:ext uri="{FF2B5EF4-FFF2-40B4-BE49-F238E27FC236}">
                <a16:creationId xmlns:a16="http://schemas.microsoft.com/office/drawing/2014/main" id="{7E2609D4-7516-4FDA-8F55-CAB6D9FEEC8F}"/>
              </a:ext>
            </a:extLst>
          </p:cNvPr>
          <p:cNvSpPr/>
          <p:nvPr/>
        </p:nvSpPr>
        <p:spPr bwMode="auto">
          <a:xfrm>
            <a:off x="9601857" y="3767644"/>
            <a:ext cx="1687963" cy="153888"/>
          </a:xfrm>
          <a:prstGeom prst="rect">
            <a:avLst/>
          </a:prstGeom>
          <a:solidFill>
            <a:schemeClr val="bg1"/>
          </a:solidFill>
          <a:ln w="63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none" lIns="0" tIns="0" rIns="0" bIns="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defRPr/>
            </a:pPr>
            <a:r>
              <a:rPr lang="en-US" sz="1000" i="1">
                <a:solidFill>
                  <a:schemeClr val="tx1"/>
                </a:solidFill>
                <a:cs typeface="Segoe UI" panose="020B0502040204020203" pitchFamily="34" charset="0"/>
              </a:rPr>
              <a:t>Click on image for more details</a:t>
            </a:r>
          </a:p>
        </p:txBody>
      </p:sp>
      <p:sp>
        <p:nvSpPr>
          <p:cNvPr id="33" name="Rectangle 32">
            <a:extLst>
              <a:ext uri="{FF2B5EF4-FFF2-40B4-BE49-F238E27FC236}">
                <a16:creationId xmlns:a16="http://schemas.microsoft.com/office/drawing/2014/main" id="{156A10E0-E033-43D3-95AA-A7362F477670}"/>
              </a:ext>
            </a:extLst>
          </p:cNvPr>
          <p:cNvSpPr/>
          <p:nvPr/>
        </p:nvSpPr>
        <p:spPr bwMode="auto">
          <a:xfrm>
            <a:off x="2" y="0"/>
            <a:ext cx="2196547" cy="6994525"/>
          </a:xfrm>
          <a:prstGeom prst="rect">
            <a:avLst/>
          </a:prstGeom>
          <a:solidFill>
            <a:srgbClr val="353535">
              <a:lumMod val="20000"/>
              <a:lumOff val="80000"/>
            </a:srgbClr>
          </a:solidFill>
          <a:ln w="9525" cap="flat" cmpd="sng" algn="ctr">
            <a:noFill/>
            <a:prstDash val="solid"/>
            <a:headEnd type="none" w="med" len="med"/>
            <a:tailEnd type="none" w="med" len="med"/>
          </a:ln>
          <a:effectLst/>
        </p:spPr>
        <p:txBody>
          <a:bodyPr rot="0" spcFirstLastPara="0" vertOverflow="overflow" horzOverflow="overflow" vert="horz" wrap="square" lIns="182880" tIns="274320" rIns="91440" bIns="146304" numCol="1" spcCol="0" rtlCol="0" fromWordArt="0" anchor="t" anchorCtr="0" forceAA="0" compatLnSpc="1">
            <a:prstTxWarp prst="textNoShape">
              <a:avLst/>
            </a:prstTxWarp>
            <a:noAutofit/>
          </a:bodyPr>
          <a:lstStyle/>
          <a:p>
            <a:pPr marL="0" marR="0" lvl="0" indent="0" defTabSz="932472" eaLnBrk="1" fontAlgn="base" latinLnBrk="0" hangingPunct="1">
              <a:lnSpc>
                <a:spcPct val="90000"/>
              </a:lnSpc>
              <a:spcBef>
                <a:spcPct val="0"/>
              </a:spcBef>
              <a:spcAft>
                <a:spcPct val="0"/>
              </a:spcAft>
              <a:buClrTx/>
              <a:buSzTx/>
              <a:buFontTx/>
              <a:buNone/>
              <a:tabLst/>
              <a:defRPr/>
            </a:pPr>
            <a:endParaRPr kumimoji="0" lang="en-US" sz="1200" b="0" i="0" u="none" strike="noStrike" kern="0" cap="none" spc="0" normalizeH="0" baseline="0" noProof="0" err="1">
              <a:ln>
                <a:noFill/>
              </a:ln>
              <a:solidFill>
                <a:srgbClr val="FFFFFF"/>
              </a:solidFill>
              <a:effectLst/>
              <a:uLnTx/>
              <a:uFillTx/>
              <a:latin typeface="Segoe UI Semibold" panose="020B0702040204020203" pitchFamily="34" charset="0"/>
              <a:ea typeface="Segoe UI" pitchFamily="34" charset="0"/>
              <a:cs typeface="Segoe UI Semibold" panose="020B0702040204020203" pitchFamily="34" charset="0"/>
            </a:endParaRPr>
          </a:p>
        </p:txBody>
      </p:sp>
      <p:sp>
        <p:nvSpPr>
          <p:cNvPr id="36" name="Rectangle 35">
            <a:extLst>
              <a:ext uri="{FF2B5EF4-FFF2-40B4-BE49-F238E27FC236}">
                <a16:creationId xmlns:a16="http://schemas.microsoft.com/office/drawing/2014/main" id="{3D8DD18F-C1F6-4421-8276-61960D377161}"/>
              </a:ext>
            </a:extLst>
          </p:cNvPr>
          <p:cNvSpPr/>
          <p:nvPr/>
        </p:nvSpPr>
        <p:spPr bwMode="auto">
          <a:xfrm>
            <a:off x="91441" y="136940"/>
            <a:ext cx="2105106" cy="479424"/>
          </a:xfrm>
          <a:prstGeom prst="rect">
            <a:avLst/>
          </a:prstGeom>
          <a:noFill/>
          <a:ln w="9525" cap="flat" cmpd="sng" algn="ctr">
            <a:noFill/>
            <a:prstDash val="solid"/>
            <a:headEnd type="none" w="med" len="med"/>
            <a:tailEnd type="none" w="med" len="med"/>
          </a:ln>
          <a:effectLst/>
        </p:spPr>
        <p:txBody>
          <a:bodyPr rot="0" spcFirstLastPara="0" vertOverflow="overflow" horzOverflow="overflow" vert="horz" wrap="square" lIns="91440" tIns="45720" rIns="91440" bIns="91440" numCol="1" spcCol="0" rtlCol="0" fromWordArt="0" anchor="b" anchorCtr="0" forceAA="0" compatLnSpc="1">
            <a:prstTxWarp prst="textNoShape">
              <a:avLst/>
            </a:prstTxWarp>
            <a:noAutofit/>
          </a:bodyPr>
          <a:lstStyle/>
          <a:p>
            <a:pPr defTabSz="932472" fontAlgn="base">
              <a:lnSpc>
                <a:spcPct val="90000"/>
              </a:lnSpc>
              <a:spcBef>
                <a:spcPct val="0"/>
              </a:spcBef>
              <a:spcAft>
                <a:spcPct val="0"/>
              </a:spcAft>
              <a:defRPr/>
            </a:pPr>
            <a:r>
              <a:rPr lang="en-US" sz="1050" kern="0">
                <a:solidFill>
                  <a:srgbClr val="353535"/>
                </a:solidFill>
                <a:latin typeface="Segoe UI Semibold" panose="020B0702040204020203" pitchFamily="34" charset="0"/>
                <a:ea typeface="Segoe UI" pitchFamily="34" charset="0"/>
                <a:cs typeface="Segoe UI Semibold" panose="020B0702040204020203" pitchFamily="34" charset="0"/>
              </a:rPr>
              <a:t>PLAY-IN-A-BOX NAVIGATION</a:t>
            </a:r>
          </a:p>
        </p:txBody>
      </p:sp>
      <p:sp>
        <p:nvSpPr>
          <p:cNvPr id="38" name="Rectangle 37">
            <a:hlinkClick r:id="rId3" action="ppaction://hlinksldjump"/>
            <a:extLst>
              <a:ext uri="{FF2B5EF4-FFF2-40B4-BE49-F238E27FC236}">
                <a16:creationId xmlns:a16="http://schemas.microsoft.com/office/drawing/2014/main" id="{C7944330-E99A-46EB-81EE-9F163810E3F0}"/>
              </a:ext>
            </a:extLst>
          </p:cNvPr>
          <p:cNvSpPr/>
          <p:nvPr/>
        </p:nvSpPr>
        <p:spPr bwMode="auto">
          <a:xfrm>
            <a:off x="0" y="630241"/>
            <a:ext cx="2065018" cy="274001"/>
          </a:xfrm>
          <a:prstGeom prst="rect">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pPr defTabSz="914102" fontAlgn="base">
              <a:lnSpc>
                <a:spcPct val="90000"/>
              </a:lnSpc>
              <a:spcBef>
                <a:spcPct val="0"/>
              </a:spcBef>
              <a:spcAft>
                <a:spcPct val="0"/>
              </a:spcAft>
              <a:defRPr/>
            </a:pPr>
            <a:r>
              <a:rPr lang="en-US" sz="1000" kern="0">
                <a:solidFill>
                  <a:srgbClr val="353535"/>
                </a:solidFill>
                <a:latin typeface="Segoe UI Semibold" panose="020B0702040204020203" pitchFamily="34" charset="0"/>
                <a:cs typeface="Segoe UI Semibold" panose="020B0702040204020203" pitchFamily="34" charset="0"/>
              </a:rPr>
              <a:t>Overview</a:t>
            </a:r>
          </a:p>
        </p:txBody>
      </p:sp>
      <p:sp>
        <p:nvSpPr>
          <p:cNvPr id="40" name="Rectangle 39">
            <a:hlinkClick r:id="rId4" action="ppaction://hlinksldjump"/>
            <a:extLst>
              <a:ext uri="{FF2B5EF4-FFF2-40B4-BE49-F238E27FC236}">
                <a16:creationId xmlns:a16="http://schemas.microsoft.com/office/drawing/2014/main" id="{E544576F-AA44-45FC-A631-073AFEDCC36C}"/>
              </a:ext>
            </a:extLst>
          </p:cNvPr>
          <p:cNvSpPr/>
          <p:nvPr/>
        </p:nvSpPr>
        <p:spPr>
          <a:xfrm>
            <a:off x="2" y="932637"/>
            <a:ext cx="2196547" cy="182880"/>
          </a:xfrm>
          <a:prstGeom prst="rect">
            <a:avLst/>
          </a:prstGeom>
          <a:noFill/>
          <a:ln w="10795" cap="flat" cmpd="sng" algn="ctr">
            <a:noFill/>
            <a:prstDash val="solid"/>
          </a:ln>
          <a:effectLst/>
        </p:spPr>
        <p:txBody>
          <a:bodyPr spcFirstLastPara="0" vert="horz" wrap="square" lIns="182880" tIns="45720" rIns="91440" bIns="45720" numCol="1" spcCol="1270" anchor="ctr" anchorCtr="0">
            <a:noAutofit/>
          </a:bodyPr>
          <a:lstStyle/>
          <a:p>
            <a:pPr defTabSz="932472" fontAlgn="base">
              <a:spcBef>
                <a:spcPts val="400"/>
              </a:spcBef>
              <a:spcAft>
                <a:spcPct val="0"/>
              </a:spcAft>
            </a:pPr>
            <a:r>
              <a:rPr lang="en-US" sz="900" kern="0">
                <a:solidFill>
                  <a:srgbClr val="353535"/>
                </a:solidFill>
                <a:cs typeface="Segoe UI Semibold" panose="020B0702040204020203" pitchFamily="34" charset="0"/>
              </a:rPr>
              <a:t>Definitions </a:t>
            </a:r>
          </a:p>
        </p:txBody>
      </p:sp>
      <p:sp>
        <p:nvSpPr>
          <p:cNvPr id="42" name="Rectangle 41">
            <a:hlinkClick r:id="rId5" action="ppaction://hlinksldjump"/>
            <a:extLst>
              <a:ext uri="{FF2B5EF4-FFF2-40B4-BE49-F238E27FC236}">
                <a16:creationId xmlns:a16="http://schemas.microsoft.com/office/drawing/2014/main" id="{9B7ABA56-ED1C-4D71-9B30-C432B83EBC28}"/>
              </a:ext>
            </a:extLst>
          </p:cNvPr>
          <p:cNvSpPr/>
          <p:nvPr/>
        </p:nvSpPr>
        <p:spPr>
          <a:xfrm>
            <a:off x="2" y="1138671"/>
            <a:ext cx="2196547" cy="182880"/>
          </a:xfrm>
          <a:prstGeom prst="rect">
            <a:avLst/>
          </a:prstGeom>
          <a:noFill/>
          <a:ln w="10795" cap="flat" cmpd="sng" algn="ctr">
            <a:noFill/>
            <a:prstDash val="solid"/>
          </a:ln>
          <a:effectLst/>
        </p:spPr>
        <p:txBody>
          <a:bodyPr spcFirstLastPara="0" vert="horz" wrap="square" lIns="182880" tIns="45720" rIns="91440" bIns="45720" numCol="1" spcCol="1270" anchor="ctr" anchorCtr="0">
            <a:noAutofit/>
          </a:bodyPr>
          <a:lstStyle/>
          <a:p>
            <a:pPr defTabSz="932472" fontAlgn="base">
              <a:spcBef>
                <a:spcPts val="400"/>
              </a:spcBef>
              <a:spcAft>
                <a:spcPct val="0"/>
              </a:spcAft>
            </a:pPr>
            <a:r>
              <a:rPr lang="en-US" sz="900" kern="0">
                <a:solidFill>
                  <a:srgbClr val="353535"/>
                </a:solidFill>
                <a:cs typeface="Segoe UI Semibold" panose="020B0702040204020203" pitchFamily="34" charset="0"/>
              </a:rPr>
              <a:t>Building SMB Plays</a:t>
            </a:r>
          </a:p>
        </p:txBody>
      </p:sp>
      <p:sp>
        <p:nvSpPr>
          <p:cNvPr id="43" name="Rectangle 42">
            <a:hlinkClick r:id="rId5" action="ppaction://hlinksldjump"/>
            <a:extLst>
              <a:ext uri="{FF2B5EF4-FFF2-40B4-BE49-F238E27FC236}">
                <a16:creationId xmlns:a16="http://schemas.microsoft.com/office/drawing/2014/main" id="{A323DE10-C1E6-4247-8FB8-D18DBD7FF430}"/>
              </a:ext>
            </a:extLst>
          </p:cNvPr>
          <p:cNvSpPr/>
          <p:nvPr/>
        </p:nvSpPr>
        <p:spPr bwMode="auto">
          <a:xfrm>
            <a:off x="2" y="1637110"/>
            <a:ext cx="2024424" cy="268615"/>
          </a:xfrm>
          <a:prstGeom prst="rect">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179285" tIns="44821" rIns="89642" bIns="44821" numCol="1" spcCol="0" rtlCol="0" fromWordArt="0" anchor="ctr" anchorCtr="0" forceAA="0" compatLnSpc="1">
            <a:prstTxWarp prst="textNoShape">
              <a:avLst/>
            </a:prstTxWarp>
            <a:noAutofit/>
          </a:bodyPr>
          <a:lstStyle/>
          <a:p>
            <a:pPr defTabSz="914102" fontAlgn="base">
              <a:lnSpc>
                <a:spcPct val="90000"/>
              </a:lnSpc>
              <a:spcBef>
                <a:spcPct val="0"/>
              </a:spcBef>
              <a:spcAft>
                <a:spcPct val="0"/>
              </a:spcAft>
              <a:defRPr/>
            </a:pPr>
            <a:r>
              <a:rPr lang="en-US" sz="1000" kern="0">
                <a:solidFill>
                  <a:srgbClr val="353535"/>
                </a:solidFill>
                <a:latin typeface="Segoe UI Semibold" panose="020B0702040204020203" pitchFamily="34" charset="0"/>
                <a:ea typeface="Segoe UI" pitchFamily="34" charset="0"/>
                <a:cs typeface="Segoe UI Semibold" panose="020B0702040204020203" pitchFamily="34" charset="0"/>
              </a:rPr>
              <a:t>Play-in-the-Box</a:t>
            </a:r>
          </a:p>
        </p:txBody>
      </p:sp>
      <p:sp>
        <p:nvSpPr>
          <p:cNvPr id="47" name="Rectangle 46">
            <a:extLst>
              <a:ext uri="{FF2B5EF4-FFF2-40B4-BE49-F238E27FC236}">
                <a16:creationId xmlns:a16="http://schemas.microsoft.com/office/drawing/2014/main" id="{75E3C97D-7958-4F71-AE9A-F49E9274974D}"/>
              </a:ext>
            </a:extLst>
          </p:cNvPr>
          <p:cNvSpPr/>
          <p:nvPr/>
        </p:nvSpPr>
        <p:spPr bwMode="auto">
          <a:xfrm>
            <a:off x="0" y="0"/>
            <a:ext cx="91440" cy="6994525"/>
          </a:xfrm>
          <a:prstGeom prst="rect">
            <a:avLst/>
          </a:prstGeom>
          <a:solidFill>
            <a:srgbClr val="353535"/>
          </a:solidFill>
          <a:ln w="9525" cap="flat" cmpd="sng" algn="ctr">
            <a:noFill/>
            <a:prstDash val="solid"/>
            <a:headEnd type="none" w="med" len="med"/>
            <a:tailEnd type="none" w="med" len="med"/>
          </a:ln>
          <a:effectLst/>
        </p:spPr>
        <p:txBody>
          <a:bodyPr rot="0" spcFirstLastPara="0" vertOverflow="overflow" horzOverflow="overflow" vert="horz" wrap="square" lIns="182880" tIns="274320" rIns="91440" bIns="146304"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defRPr/>
            </a:pPr>
            <a:endParaRPr lang="en-US" sz="1200" kern="0" err="1">
              <a:solidFill>
                <a:srgbClr val="FFFFFF"/>
              </a:solidFill>
              <a:latin typeface="Segoe UI Semibold" panose="020B0702040204020203" pitchFamily="34" charset="0"/>
              <a:ea typeface="Segoe UI" pitchFamily="34" charset="0"/>
              <a:cs typeface="Segoe UI Semibold" panose="020B0702040204020203" pitchFamily="34" charset="0"/>
            </a:endParaRPr>
          </a:p>
        </p:txBody>
      </p:sp>
      <p:sp>
        <p:nvSpPr>
          <p:cNvPr id="50" name="Rectangle 49">
            <a:hlinkClick r:id="rId6" action="ppaction://hlinksldjump"/>
            <a:extLst>
              <a:ext uri="{FF2B5EF4-FFF2-40B4-BE49-F238E27FC236}">
                <a16:creationId xmlns:a16="http://schemas.microsoft.com/office/drawing/2014/main" id="{EC07AE44-A56D-4D31-BE7E-7C81B3EA890B}"/>
              </a:ext>
            </a:extLst>
          </p:cNvPr>
          <p:cNvSpPr/>
          <p:nvPr/>
        </p:nvSpPr>
        <p:spPr>
          <a:xfrm>
            <a:off x="3" y="1947259"/>
            <a:ext cx="2153367" cy="179285"/>
          </a:xfrm>
          <a:prstGeom prst="rect">
            <a:avLst/>
          </a:pr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9285" tIns="0" rIns="89642" bIns="0" numCol="1" spcCol="1270" anchor="ctr" anchorCtr="0">
            <a:noAutofit/>
          </a:bodyPr>
          <a:lstStyle/>
          <a:p>
            <a:pPr defTabSz="932472" fontAlgn="base">
              <a:lnSpc>
                <a:spcPct val="90000"/>
              </a:lnSpc>
              <a:spcBef>
                <a:spcPts val="400"/>
              </a:spcBef>
              <a:spcAft>
                <a:spcPct val="0"/>
              </a:spcAft>
              <a:defRPr/>
            </a:pPr>
            <a:r>
              <a:rPr lang="en-US" sz="1100" kern="0">
                <a:solidFill>
                  <a:schemeClr val="accent1"/>
                </a:solidFill>
                <a:latin typeface="Segoe UI Semibold" panose="020B0702040204020203" pitchFamily="34" charset="0"/>
                <a:cs typeface="Segoe UI Semibold" panose="020B0702040204020203" pitchFamily="34" charset="0"/>
              </a:rPr>
              <a:t>BCDR</a:t>
            </a:r>
          </a:p>
        </p:txBody>
      </p:sp>
      <p:sp>
        <p:nvSpPr>
          <p:cNvPr id="51" name="Isosceles Triangle 50">
            <a:hlinkClick r:id="rId7" action="ppaction://hlinksldjump"/>
            <a:extLst>
              <a:ext uri="{FF2B5EF4-FFF2-40B4-BE49-F238E27FC236}">
                <a16:creationId xmlns:a16="http://schemas.microsoft.com/office/drawing/2014/main" id="{BF7299A5-FE2D-4AB5-B467-17452800B557}"/>
              </a:ext>
            </a:extLst>
          </p:cNvPr>
          <p:cNvSpPr/>
          <p:nvPr/>
        </p:nvSpPr>
        <p:spPr bwMode="auto">
          <a:xfrm rot="10800000">
            <a:off x="1831751" y="731861"/>
            <a:ext cx="147543" cy="70761"/>
          </a:xfrm>
          <a:prstGeom prst="triangle">
            <a:avLst/>
          </a:prstGeom>
          <a:solidFill>
            <a:srgbClr val="353535"/>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2000" kern="0" err="1">
              <a:solidFill>
                <a:srgbClr val="353535"/>
              </a:solidFill>
              <a:ea typeface="Segoe UI" pitchFamily="34" charset="0"/>
              <a:cs typeface="Segoe UI" pitchFamily="34" charset="0"/>
            </a:endParaRPr>
          </a:p>
        </p:txBody>
      </p:sp>
      <p:sp>
        <p:nvSpPr>
          <p:cNvPr id="52" name="Isosceles Triangle 51">
            <a:hlinkClick r:id="rId7" action="ppaction://hlinksldjump"/>
            <a:extLst>
              <a:ext uri="{FF2B5EF4-FFF2-40B4-BE49-F238E27FC236}">
                <a16:creationId xmlns:a16="http://schemas.microsoft.com/office/drawing/2014/main" id="{33A3F64A-CA07-4FF4-B44D-0507ECDE9E62}"/>
              </a:ext>
            </a:extLst>
          </p:cNvPr>
          <p:cNvSpPr/>
          <p:nvPr/>
        </p:nvSpPr>
        <p:spPr bwMode="auto">
          <a:xfrm rot="10800000">
            <a:off x="1831751" y="1736036"/>
            <a:ext cx="147543" cy="70761"/>
          </a:xfrm>
          <a:prstGeom prst="triangle">
            <a:avLst/>
          </a:prstGeom>
          <a:solidFill>
            <a:srgbClr val="353535"/>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defRPr/>
            </a:pPr>
            <a:endParaRPr lang="en-US" sz="2000" kern="0" err="1">
              <a:solidFill>
                <a:srgbClr val="353535"/>
              </a:solidFill>
              <a:ea typeface="Segoe UI" pitchFamily="34" charset="0"/>
              <a:cs typeface="Segoe UI" pitchFamily="34" charset="0"/>
            </a:endParaRPr>
          </a:p>
        </p:txBody>
      </p:sp>
      <p:sp>
        <p:nvSpPr>
          <p:cNvPr id="55" name="Rectangle 54">
            <a:hlinkClick r:id="rId2" action="ppaction://hlinksldjump"/>
            <a:extLst>
              <a:ext uri="{FF2B5EF4-FFF2-40B4-BE49-F238E27FC236}">
                <a16:creationId xmlns:a16="http://schemas.microsoft.com/office/drawing/2014/main" id="{6B908D13-A04C-4453-8803-BABD6FD8FCC7}"/>
              </a:ext>
            </a:extLst>
          </p:cNvPr>
          <p:cNvSpPr/>
          <p:nvPr/>
        </p:nvSpPr>
        <p:spPr>
          <a:xfrm>
            <a:off x="2" y="2121316"/>
            <a:ext cx="2196547" cy="137160"/>
          </a:xfrm>
          <a:prstGeom prst="rect">
            <a:avLst/>
          </a:prstGeom>
          <a:noFill/>
          <a:ln w="10795" cap="flat" cmpd="sng" algn="ctr">
            <a:noFill/>
            <a:prstDash val="solid"/>
          </a:ln>
          <a:effectLst/>
        </p:spPr>
        <p:txBody>
          <a:bodyPr spcFirstLastPara="0" vert="horz" wrap="square" lIns="182880" tIns="45720" rIns="91440" bIns="45720" numCol="1" spcCol="1270" anchor="ctr" anchorCtr="0">
            <a:noAutofit/>
          </a:bodyPr>
          <a:lstStyle/>
          <a:p>
            <a:pPr marL="76200" defTabSz="932472" fontAlgn="base">
              <a:spcBef>
                <a:spcPts val="400"/>
              </a:spcBef>
              <a:spcAft>
                <a:spcPts val="200"/>
              </a:spcAft>
            </a:pPr>
            <a:r>
              <a:rPr lang="en-US" sz="900" kern="0">
                <a:cs typeface="Segoe UI Semibold" panose="020B0702040204020203" pitchFamily="34" charset="0"/>
              </a:rPr>
              <a:t>1. Value Proposition</a:t>
            </a:r>
          </a:p>
        </p:txBody>
      </p:sp>
      <p:sp>
        <p:nvSpPr>
          <p:cNvPr id="56" name="Rectangle 55">
            <a:hlinkClick r:id="rId6" action="ppaction://hlinksldjump"/>
            <a:extLst>
              <a:ext uri="{FF2B5EF4-FFF2-40B4-BE49-F238E27FC236}">
                <a16:creationId xmlns:a16="http://schemas.microsoft.com/office/drawing/2014/main" id="{01C0003E-BF69-4C8D-A324-199A9A7CA497}"/>
              </a:ext>
            </a:extLst>
          </p:cNvPr>
          <p:cNvSpPr/>
          <p:nvPr/>
        </p:nvSpPr>
        <p:spPr>
          <a:xfrm>
            <a:off x="2" y="2287973"/>
            <a:ext cx="2196547" cy="137160"/>
          </a:xfrm>
          <a:prstGeom prst="rect">
            <a:avLst/>
          </a:prstGeom>
          <a:noFill/>
          <a:ln w="10795" cap="flat" cmpd="sng" algn="ctr">
            <a:noFill/>
            <a:prstDash val="solid"/>
          </a:ln>
          <a:effectLst/>
        </p:spPr>
        <p:txBody>
          <a:bodyPr spcFirstLastPara="0" vert="horz" wrap="square" lIns="182880" tIns="45720" rIns="91440" bIns="45720" numCol="1" spcCol="1270" anchor="ctr" anchorCtr="0">
            <a:noAutofit/>
          </a:bodyPr>
          <a:lstStyle/>
          <a:p>
            <a:pPr marL="76200" defTabSz="932472" fontAlgn="base">
              <a:spcAft>
                <a:spcPts val="200"/>
              </a:spcAft>
            </a:pPr>
            <a:r>
              <a:rPr lang="en-US" sz="900" kern="0">
                <a:cs typeface="Segoe UI Semibold" panose="020B0702040204020203" pitchFamily="34" charset="0"/>
              </a:rPr>
              <a:t>2. Target Scenarios</a:t>
            </a:r>
          </a:p>
        </p:txBody>
      </p:sp>
      <p:sp>
        <p:nvSpPr>
          <p:cNvPr id="57" name="Rectangle 56">
            <a:hlinkClick r:id="rId8" action="ppaction://hlinksldjump"/>
            <a:extLst>
              <a:ext uri="{FF2B5EF4-FFF2-40B4-BE49-F238E27FC236}">
                <a16:creationId xmlns:a16="http://schemas.microsoft.com/office/drawing/2014/main" id="{0F82042D-C229-4E29-B5D7-ADF6EDC9E439}"/>
              </a:ext>
            </a:extLst>
          </p:cNvPr>
          <p:cNvSpPr/>
          <p:nvPr/>
        </p:nvSpPr>
        <p:spPr>
          <a:xfrm>
            <a:off x="2" y="2454630"/>
            <a:ext cx="2196547" cy="137160"/>
          </a:xfrm>
          <a:prstGeom prst="rect">
            <a:avLst/>
          </a:prstGeom>
          <a:noFill/>
          <a:ln w="10795" cap="flat" cmpd="sng" algn="ctr">
            <a:noFill/>
            <a:prstDash val="solid"/>
          </a:ln>
          <a:effectLst/>
        </p:spPr>
        <p:txBody>
          <a:bodyPr spcFirstLastPara="0" vert="horz" wrap="square" lIns="182880" tIns="45720" rIns="91440" bIns="45720" numCol="1" spcCol="1270" anchor="ctr" anchorCtr="0">
            <a:noAutofit/>
          </a:bodyPr>
          <a:lstStyle/>
          <a:p>
            <a:pPr marL="76200" defTabSz="932472" fontAlgn="base">
              <a:spcAft>
                <a:spcPts val="200"/>
              </a:spcAft>
            </a:pPr>
            <a:r>
              <a:rPr lang="en-US" sz="900" kern="0">
                <a:cs typeface="Segoe UI Semibold" panose="020B0702040204020203" pitchFamily="34" charset="0"/>
              </a:rPr>
              <a:t>3. Incentive/Offer/CTAs</a:t>
            </a:r>
          </a:p>
        </p:txBody>
      </p:sp>
      <p:sp>
        <p:nvSpPr>
          <p:cNvPr id="58" name="Rectangle 57">
            <a:hlinkClick r:id="rId9" action="ppaction://hlinksldjump"/>
            <a:extLst>
              <a:ext uri="{FF2B5EF4-FFF2-40B4-BE49-F238E27FC236}">
                <a16:creationId xmlns:a16="http://schemas.microsoft.com/office/drawing/2014/main" id="{4FE2C6B0-BA61-4A07-A402-74F7EE0914D3}"/>
              </a:ext>
            </a:extLst>
          </p:cNvPr>
          <p:cNvSpPr/>
          <p:nvPr/>
        </p:nvSpPr>
        <p:spPr>
          <a:xfrm>
            <a:off x="2" y="2621287"/>
            <a:ext cx="2196547" cy="137160"/>
          </a:xfrm>
          <a:prstGeom prst="rect">
            <a:avLst/>
          </a:prstGeom>
          <a:noFill/>
          <a:ln w="10795" cap="flat" cmpd="sng" algn="ctr">
            <a:noFill/>
            <a:prstDash val="solid"/>
          </a:ln>
          <a:effectLst/>
        </p:spPr>
        <p:txBody>
          <a:bodyPr spcFirstLastPara="0" vert="horz" wrap="square" lIns="182880" tIns="45720" rIns="91440" bIns="45720" numCol="1" spcCol="1270" anchor="ctr" anchorCtr="0">
            <a:noAutofit/>
          </a:bodyPr>
          <a:lstStyle/>
          <a:p>
            <a:pPr marL="76200" defTabSz="932472" fontAlgn="base">
              <a:spcAft>
                <a:spcPts val="200"/>
              </a:spcAft>
            </a:pPr>
            <a:r>
              <a:rPr lang="en-US" sz="900" kern="0">
                <a:cs typeface="Segoe UI Semibold" panose="020B0702040204020203" pitchFamily="34" charset="0"/>
              </a:rPr>
              <a:t>4. Sales &amp; Marketing Assets</a:t>
            </a:r>
          </a:p>
        </p:txBody>
      </p:sp>
      <p:sp>
        <p:nvSpPr>
          <p:cNvPr id="59" name="Rectangle 58">
            <a:hlinkClick r:id="rId10" action="ppaction://hlinksldjump"/>
            <a:extLst>
              <a:ext uri="{FF2B5EF4-FFF2-40B4-BE49-F238E27FC236}">
                <a16:creationId xmlns:a16="http://schemas.microsoft.com/office/drawing/2014/main" id="{656FB4FA-55DA-4F52-9EFE-C811B513E81F}"/>
              </a:ext>
            </a:extLst>
          </p:cNvPr>
          <p:cNvSpPr/>
          <p:nvPr/>
        </p:nvSpPr>
        <p:spPr>
          <a:xfrm>
            <a:off x="2" y="2787944"/>
            <a:ext cx="2196547" cy="137160"/>
          </a:xfrm>
          <a:prstGeom prst="rect">
            <a:avLst/>
          </a:prstGeom>
          <a:noFill/>
          <a:ln w="10795" cap="flat" cmpd="sng" algn="ctr">
            <a:noFill/>
            <a:prstDash val="solid"/>
          </a:ln>
          <a:effectLst/>
        </p:spPr>
        <p:txBody>
          <a:bodyPr spcFirstLastPara="0" vert="horz" wrap="square" lIns="182880" tIns="45720" rIns="91440" bIns="45720" numCol="1" spcCol="1270" anchor="ctr" anchorCtr="0">
            <a:noAutofit/>
          </a:bodyPr>
          <a:lstStyle/>
          <a:p>
            <a:pPr marL="76200" defTabSz="932472" fontAlgn="base">
              <a:spcAft>
                <a:spcPts val="200"/>
              </a:spcAft>
            </a:pPr>
            <a:r>
              <a:rPr lang="en-US" sz="900" kern="0">
                <a:cs typeface="Segoe UI Semibold" panose="020B0702040204020203" pitchFamily="34" charset="0"/>
              </a:rPr>
              <a:t>5. Probing Questions</a:t>
            </a:r>
          </a:p>
        </p:txBody>
      </p:sp>
      <p:sp>
        <p:nvSpPr>
          <p:cNvPr id="60" name="Rectangle 59">
            <a:hlinkClick r:id="rId11" action="ppaction://hlinksldjump"/>
            <a:extLst>
              <a:ext uri="{FF2B5EF4-FFF2-40B4-BE49-F238E27FC236}">
                <a16:creationId xmlns:a16="http://schemas.microsoft.com/office/drawing/2014/main" id="{3045C64E-1D04-4AD7-B67F-2B895BE682CC}"/>
              </a:ext>
            </a:extLst>
          </p:cNvPr>
          <p:cNvSpPr/>
          <p:nvPr/>
        </p:nvSpPr>
        <p:spPr>
          <a:xfrm>
            <a:off x="2" y="2954600"/>
            <a:ext cx="2196547" cy="137160"/>
          </a:xfrm>
          <a:prstGeom prst="rect">
            <a:avLst/>
          </a:prstGeom>
          <a:noFill/>
          <a:ln w="10795" cap="flat" cmpd="sng" algn="ctr">
            <a:noFill/>
            <a:prstDash val="solid"/>
          </a:ln>
          <a:effectLst/>
        </p:spPr>
        <p:txBody>
          <a:bodyPr spcFirstLastPara="0" vert="horz" wrap="square" lIns="182880" tIns="45720" rIns="91440" bIns="45720" numCol="1" spcCol="1270" anchor="ctr" anchorCtr="0">
            <a:noAutofit/>
          </a:bodyPr>
          <a:lstStyle/>
          <a:p>
            <a:pPr marL="76200" defTabSz="932472" fontAlgn="base">
              <a:spcAft>
                <a:spcPts val="200"/>
              </a:spcAft>
            </a:pPr>
            <a:r>
              <a:rPr lang="en-US" sz="900" kern="0">
                <a:cs typeface="Segoe UI Semibold" panose="020B0702040204020203" pitchFamily="34" charset="0"/>
              </a:rPr>
              <a:t>6. Enablement</a:t>
            </a:r>
          </a:p>
        </p:txBody>
      </p:sp>
      <p:pic>
        <p:nvPicPr>
          <p:cNvPr id="29" name="Picture 28">
            <a:hlinkClick r:id="rId2" action="ppaction://hlinksldjump"/>
            <a:extLst>
              <a:ext uri="{FF2B5EF4-FFF2-40B4-BE49-F238E27FC236}">
                <a16:creationId xmlns:a16="http://schemas.microsoft.com/office/drawing/2014/main" id="{A3915C3D-1B0A-49D9-B871-6889526FD8E0}"/>
              </a:ext>
            </a:extLst>
          </p:cNvPr>
          <p:cNvPicPr>
            <a:picLocks noChangeAspect="1"/>
          </p:cNvPicPr>
          <p:nvPr/>
        </p:nvPicPr>
        <p:blipFill>
          <a:blip r:embed="rId12"/>
          <a:stretch>
            <a:fillRect/>
          </a:stretch>
        </p:blipFill>
        <p:spPr>
          <a:xfrm>
            <a:off x="2980199" y="2100080"/>
            <a:ext cx="2470599" cy="1670006"/>
          </a:xfrm>
          <a:prstGeom prst="rect">
            <a:avLst/>
          </a:prstGeom>
        </p:spPr>
      </p:pic>
      <p:pic>
        <p:nvPicPr>
          <p:cNvPr id="45" name="Picture 44">
            <a:hlinkClick r:id="rId10" action="ppaction://hlinksldjump"/>
            <a:extLst>
              <a:ext uri="{FF2B5EF4-FFF2-40B4-BE49-F238E27FC236}">
                <a16:creationId xmlns:a16="http://schemas.microsoft.com/office/drawing/2014/main" id="{241C2C7C-1B8D-4D8C-A974-E20795FE3041}"/>
              </a:ext>
            </a:extLst>
          </p:cNvPr>
          <p:cNvPicPr>
            <a:picLocks noChangeAspect="1"/>
          </p:cNvPicPr>
          <p:nvPr/>
        </p:nvPicPr>
        <p:blipFill>
          <a:blip r:embed="rId13"/>
          <a:stretch>
            <a:fillRect/>
          </a:stretch>
        </p:blipFill>
        <p:spPr>
          <a:xfrm>
            <a:off x="6193164" y="4513984"/>
            <a:ext cx="2142314" cy="1498151"/>
          </a:xfrm>
          <a:prstGeom prst="rect">
            <a:avLst/>
          </a:prstGeom>
        </p:spPr>
      </p:pic>
      <p:pic>
        <p:nvPicPr>
          <p:cNvPr id="46" name="Picture 45">
            <a:hlinkClick r:id="rId8" action="ppaction://hlinksldjump"/>
            <a:extLst>
              <a:ext uri="{FF2B5EF4-FFF2-40B4-BE49-F238E27FC236}">
                <a16:creationId xmlns:a16="http://schemas.microsoft.com/office/drawing/2014/main" id="{81FEC241-1532-477F-8470-E5CD6E8A0B3F}"/>
              </a:ext>
            </a:extLst>
          </p:cNvPr>
          <p:cNvPicPr>
            <a:picLocks noChangeAspect="1"/>
          </p:cNvPicPr>
          <p:nvPr/>
        </p:nvPicPr>
        <p:blipFill>
          <a:blip r:embed="rId14"/>
          <a:stretch>
            <a:fillRect/>
          </a:stretch>
        </p:blipFill>
        <p:spPr>
          <a:xfrm>
            <a:off x="9380058" y="2139142"/>
            <a:ext cx="2261903" cy="1543366"/>
          </a:xfrm>
          <a:prstGeom prst="rect">
            <a:avLst/>
          </a:prstGeom>
        </p:spPr>
      </p:pic>
      <p:pic>
        <p:nvPicPr>
          <p:cNvPr id="64" name="Picture 63">
            <a:hlinkClick r:id="rId9" action="ppaction://hlinksldjump"/>
            <a:extLst>
              <a:ext uri="{FF2B5EF4-FFF2-40B4-BE49-F238E27FC236}">
                <a16:creationId xmlns:a16="http://schemas.microsoft.com/office/drawing/2014/main" id="{3F5989D2-4E47-4E35-9BA1-D94C6185D9C3}"/>
              </a:ext>
            </a:extLst>
          </p:cNvPr>
          <p:cNvPicPr>
            <a:picLocks noChangeAspect="1"/>
          </p:cNvPicPr>
          <p:nvPr/>
        </p:nvPicPr>
        <p:blipFill>
          <a:blip r:embed="rId15"/>
          <a:stretch>
            <a:fillRect/>
          </a:stretch>
        </p:blipFill>
        <p:spPr>
          <a:xfrm>
            <a:off x="2980198" y="4515335"/>
            <a:ext cx="2318017" cy="1576076"/>
          </a:xfrm>
          <a:prstGeom prst="rect">
            <a:avLst/>
          </a:prstGeom>
        </p:spPr>
      </p:pic>
      <p:pic>
        <p:nvPicPr>
          <p:cNvPr id="66" name="Picture 65">
            <a:extLst>
              <a:ext uri="{FF2B5EF4-FFF2-40B4-BE49-F238E27FC236}">
                <a16:creationId xmlns:a16="http://schemas.microsoft.com/office/drawing/2014/main" id="{450625EE-2242-47B6-827B-82416B210722}"/>
              </a:ext>
            </a:extLst>
          </p:cNvPr>
          <p:cNvPicPr>
            <a:picLocks noChangeAspect="1"/>
          </p:cNvPicPr>
          <p:nvPr/>
        </p:nvPicPr>
        <p:blipFill>
          <a:blip r:embed="rId16"/>
          <a:stretch>
            <a:fillRect/>
          </a:stretch>
        </p:blipFill>
        <p:spPr>
          <a:xfrm>
            <a:off x="9187637" y="4513984"/>
            <a:ext cx="2385238" cy="1456274"/>
          </a:xfrm>
          <a:prstGeom prst="rect">
            <a:avLst/>
          </a:prstGeom>
        </p:spPr>
      </p:pic>
      <p:grpSp>
        <p:nvGrpSpPr>
          <p:cNvPr id="49" name="Group 48">
            <a:extLst>
              <a:ext uri="{FF2B5EF4-FFF2-40B4-BE49-F238E27FC236}">
                <a16:creationId xmlns:a16="http://schemas.microsoft.com/office/drawing/2014/main" id="{479F8CB4-0F47-4CF2-A609-9760105A3EE5}"/>
              </a:ext>
            </a:extLst>
          </p:cNvPr>
          <p:cNvGrpSpPr/>
          <p:nvPr/>
        </p:nvGrpSpPr>
        <p:grpSpPr>
          <a:xfrm>
            <a:off x="13574" y="5919357"/>
            <a:ext cx="2182973" cy="725740"/>
            <a:chOff x="-3478" y="6262664"/>
            <a:chExt cx="2207104" cy="725740"/>
          </a:xfrm>
        </p:grpSpPr>
        <p:sp>
          <p:nvSpPr>
            <p:cNvPr id="53" name="Rectangle 52">
              <a:extLst>
                <a:ext uri="{FF2B5EF4-FFF2-40B4-BE49-F238E27FC236}">
                  <a16:creationId xmlns:a16="http://schemas.microsoft.com/office/drawing/2014/main" id="{F4CFE4F4-6F73-4AFA-9289-06756DD72ED1}"/>
                </a:ext>
              </a:extLst>
            </p:cNvPr>
            <p:cNvSpPr/>
            <p:nvPr/>
          </p:nvSpPr>
          <p:spPr bwMode="auto">
            <a:xfrm>
              <a:off x="71164" y="6262664"/>
              <a:ext cx="2132462" cy="72574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sv-SE" sz="2400" err="1">
                <a:gradFill>
                  <a:gsLst>
                    <a:gs pos="0">
                      <a:srgbClr val="FFFFFF"/>
                    </a:gs>
                    <a:gs pos="100000">
                      <a:srgbClr val="FFFFFF"/>
                    </a:gs>
                  </a:gsLst>
                  <a:lin ang="5400000" scaled="0"/>
                </a:gradFill>
                <a:ea typeface="Segoe UI" pitchFamily="34" charset="0"/>
                <a:cs typeface="Segoe UI" pitchFamily="34" charset="0"/>
              </a:endParaRPr>
            </a:p>
          </p:txBody>
        </p:sp>
        <p:pic>
          <p:nvPicPr>
            <p:cNvPr id="54" name="Picture 53">
              <a:extLst>
                <a:ext uri="{FF2B5EF4-FFF2-40B4-BE49-F238E27FC236}">
                  <a16:creationId xmlns:a16="http://schemas.microsoft.com/office/drawing/2014/main" id="{528A0863-EDB8-4B3B-838F-0F0626C90818}"/>
                </a:ext>
              </a:extLst>
            </p:cNvPr>
            <p:cNvPicPr>
              <a:picLocks noChangeAspect="1"/>
            </p:cNvPicPr>
            <p:nvPr/>
          </p:nvPicPr>
          <p:blipFill>
            <a:blip r:embed="rId17"/>
            <a:stretch>
              <a:fillRect/>
            </a:stretch>
          </p:blipFill>
          <p:spPr>
            <a:xfrm>
              <a:off x="-3478" y="6408359"/>
              <a:ext cx="2068496" cy="440907"/>
            </a:xfrm>
            <a:prstGeom prst="rect">
              <a:avLst/>
            </a:prstGeom>
          </p:spPr>
        </p:pic>
      </p:grpSp>
    </p:spTree>
    <p:extLst>
      <p:ext uri="{BB962C8B-B14F-4D97-AF65-F5344CB8AC3E}">
        <p14:creationId xmlns:p14="http://schemas.microsoft.com/office/powerpoint/2010/main" val="1511555064"/>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695000-9372-4E0B-B4C9-6E4AD96FAFFF}"/>
              </a:ext>
            </a:extLst>
          </p:cNvPr>
          <p:cNvSpPr>
            <a:spLocks noGrp="1"/>
          </p:cNvSpPr>
          <p:nvPr>
            <p:ph type="title"/>
          </p:nvPr>
        </p:nvSpPr>
        <p:spPr/>
        <p:txBody>
          <a:bodyPr/>
          <a:lstStyle/>
          <a:p>
            <a:r>
              <a:rPr lang="en-IN"/>
              <a:t>Value Proposition: Why Azure for BCDR?</a:t>
            </a:r>
            <a:endParaRPr lang="en-US"/>
          </a:p>
        </p:txBody>
      </p:sp>
      <p:sp>
        <p:nvSpPr>
          <p:cNvPr id="9" name="Rectangle 8">
            <a:extLst>
              <a:ext uri="{FF2B5EF4-FFF2-40B4-BE49-F238E27FC236}">
                <a16:creationId xmlns:a16="http://schemas.microsoft.com/office/drawing/2014/main" id="{AB516A06-B211-4ADD-85B0-60907543389F}"/>
              </a:ext>
            </a:extLst>
          </p:cNvPr>
          <p:cNvSpPr/>
          <p:nvPr/>
        </p:nvSpPr>
        <p:spPr bwMode="auto">
          <a:xfrm>
            <a:off x="8356922" y="2261607"/>
            <a:ext cx="3612830" cy="4231268"/>
          </a:xfrm>
          <a:prstGeom prst="rect">
            <a:avLst/>
          </a:prstGeom>
          <a:noFill/>
          <a:ln w="6350">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defTabSz="932472" fontAlgn="base">
              <a:spcBef>
                <a:spcPts val="600"/>
              </a:spcBef>
              <a:spcAft>
                <a:spcPct val="0"/>
              </a:spcAft>
            </a:pPr>
            <a:r>
              <a:rPr lang="en-GB" sz="1400">
                <a:solidFill>
                  <a:srgbClr val="0078D7"/>
                </a:solidFill>
                <a:latin typeface="Segoe UI Semibold" panose="020B0702040204020203" pitchFamily="34" charset="0"/>
                <a:cs typeface="Segoe UI Semibold" panose="020B0702040204020203" pitchFamily="34" charset="0"/>
              </a:rPr>
              <a:t>Reduced Cost</a:t>
            </a:r>
          </a:p>
          <a:p>
            <a:pPr marL="231775" indent="-158750" eaLnBrk="0" fontAlgn="base" hangingPunct="0">
              <a:spcBef>
                <a:spcPts val="100"/>
              </a:spcBef>
              <a:spcAft>
                <a:spcPts val="200"/>
              </a:spcAft>
              <a:buFont typeface="Wingdings" panose="05000000000000000000" pitchFamily="2" charset="2"/>
              <a:buChar char=""/>
              <a:defRPr/>
            </a:pPr>
            <a:r>
              <a:rPr lang="en-GB" sz="1400">
                <a:solidFill>
                  <a:schemeClr val="tx1"/>
                </a:solidFill>
                <a:ea typeface="MS PGothic" panose="020B0600070205080204" pitchFamily="34" charset="-128"/>
                <a:cs typeface="Segoe UI Semilight"/>
              </a:rPr>
              <a:t>No need to purchase additional hardware</a:t>
            </a:r>
          </a:p>
          <a:p>
            <a:pPr marL="231775" indent="-158750" eaLnBrk="0" fontAlgn="base" hangingPunct="0">
              <a:spcBef>
                <a:spcPts val="100"/>
              </a:spcBef>
              <a:spcAft>
                <a:spcPts val="200"/>
              </a:spcAft>
              <a:buFont typeface="Wingdings" panose="05000000000000000000" pitchFamily="2" charset="2"/>
              <a:buChar char=""/>
              <a:defRPr/>
            </a:pPr>
            <a:r>
              <a:rPr lang="en-GB" sz="1400">
                <a:solidFill>
                  <a:schemeClr val="tx1"/>
                </a:solidFill>
                <a:ea typeface="MS PGothic" panose="020B0600070205080204" pitchFamily="34" charset="-128"/>
                <a:cs typeface="Segoe UI Semilight"/>
              </a:rPr>
              <a:t>No secondary site resource costs</a:t>
            </a:r>
          </a:p>
          <a:p>
            <a:pPr marL="231775" indent="-158750" eaLnBrk="0" fontAlgn="base" hangingPunct="0">
              <a:spcBef>
                <a:spcPts val="100"/>
              </a:spcBef>
              <a:spcAft>
                <a:spcPts val="200"/>
              </a:spcAft>
              <a:buFont typeface="Wingdings" panose="05000000000000000000" pitchFamily="2" charset="2"/>
              <a:buChar char=""/>
              <a:defRPr/>
            </a:pPr>
            <a:r>
              <a:rPr lang="en-GB" sz="1400">
                <a:solidFill>
                  <a:schemeClr val="tx1"/>
                </a:solidFill>
                <a:ea typeface="MS PGothic" panose="020B0600070205080204" pitchFamily="34" charset="-128"/>
                <a:cs typeface="Segoe UI Semilight"/>
              </a:rPr>
              <a:t>Pay for what you use</a:t>
            </a:r>
          </a:p>
          <a:p>
            <a:pPr defTabSz="932472" fontAlgn="base">
              <a:lnSpc>
                <a:spcPct val="90000"/>
              </a:lnSpc>
              <a:spcBef>
                <a:spcPts val="600"/>
              </a:spcBef>
              <a:spcAft>
                <a:spcPct val="0"/>
              </a:spcAft>
            </a:pPr>
            <a:r>
              <a:rPr lang="en-GB" sz="1400">
                <a:solidFill>
                  <a:schemeClr val="accent1"/>
                </a:solidFill>
                <a:latin typeface="Segoe UI Semibold" panose="020B0702040204020203" pitchFamily="34" charset="0"/>
                <a:cs typeface="Segoe UI Semibold" panose="020B0702040204020203" pitchFamily="34" charset="0"/>
              </a:rPr>
              <a:t>Reduced Complexity</a:t>
            </a:r>
          </a:p>
          <a:p>
            <a:pPr marL="231775" indent="-158750" eaLnBrk="0" fontAlgn="base" hangingPunct="0">
              <a:spcBef>
                <a:spcPts val="100"/>
              </a:spcBef>
              <a:spcAft>
                <a:spcPts val="200"/>
              </a:spcAft>
              <a:buFont typeface="Wingdings" panose="05000000000000000000" pitchFamily="2" charset="2"/>
              <a:buChar char=""/>
              <a:defRPr/>
            </a:pPr>
            <a:r>
              <a:rPr lang="en-GB" sz="1400">
                <a:solidFill>
                  <a:schemeClr val="tx1"/>
                </a:solidFill>
                <a:ea typeface="MS PGothic" panose="020B0600070205080204" pitchFamily="34" charset="-128"/>
                <a:cs typeface="Segoe UI Semilight"/>
              </a:rPr>
              <a:t>Faster onboarding with cloud services</a:t>
            </a:r>
          </a:p>
          <a:p>
            <a:pPr marL="231775" indent="-158750" eaLnBrk="0" fontAlgn="base" hangingPunct="0">
              <a:spcBef>
                <a:spcPts val="100"/>
              </a:spcBef>
              <a:spcAft>
                <a:spcPts val="200"/>
              </a:spcAft>
              <a:buFont typeface="Wingdings" panose="05000000000000000000" pitchFamily="2" charset="2"/>
              <a:buChar char=""/>
              <a:defRPr/>
            </a:pPr>
            <a:r>
              <a:rPr lang="en-GB" sz="1400">
                <a:solidFill>
                  <a:schemeClr val="tx1"/>
                </a:solidFill>
                <a:ea typeface="MS PGothic" panose="020B0600070205080204" pitchFamily="34" charset="-128"/>
                <a:cs typeface="Segoe UI Semilight"/>
              </a:rPr>
              <a:t>Simpler execution for testing </a:t>
            </a:r>
            <a:br>
              <a:rPr lang="en-GB" sz="1400">
                <a:solidFill>
                  <a:schemeClr val="tx1"/>
                </a:solidFill>
                <a:ea typeface="MS PGothic" panose="020B0600070205080204" pitchFamily="34" charset="-128"/>
                <a:cs typeface="Segoe UI Semilight"/>
              </a:rPr>
            </a:br>
            <a:r>
              <a:rPr lang="en-GB" sz="1400">
                <a:solidFill>
                  <a:schemeClr val="tx1"/>
                </a:solidFill>
                <a:ea typeface="MS PGothic" panose="020B0600070205080204" pitchFamily="34" charset="-128"/>
                <a:cs typeface="Segoe UI Semilight"/>
              </a:rPr>
              <a:t>and failover</a:t>
            </a:r>
          </a:p>
          <a:p>
            <a:pPr marL="231775" indent="-158750" eaLnBrk="0" fontAlgn="base" hangingPunct="0">
              <a:spcBef>
                <a:spcPts val="100"/>
              </a:spcBef>
              <a:spcAft>
                <a:spcPts val="200"/>
              </a:spcAft>
              <a:buFont typeface="Wingdings" panose="05000000000000000000" pitchFamily="2" charset="2"/>
              <a:buChar char=""/>
              <a:defRPr/>
            </a:pPr>
            <a:r>
              <a:rPr lang="en-GB" sz="1400">
                <a:solidFill>
                  <a:schemeClr val="tx1"/>
                </a:solidFill>
                <a:ea typeface="MS PGothic" panose="020B0600070205080204" pitchFamily="34" charset="-128"/>
                <a:cs typeface="Segoe UI Semilight"/>
              </a:rPr>
              <a:t>Business continuity</a:t>
            </a:r>
            <a:br>
              <a:rPr lang="en-GB" sz="1400">
                <a:solidFill>
                  <a:schemeClr val="tx1"/>
                </a:solidFill>
                <a:ea typeface="MS PGothic" panose="020B0600070205080204" pitchFamily="34" charset="-128"/>
                <a:cs typeface="Segoe UI Semilight"/>
              </a:rPr>
            </a:br>
            <a:r>
              <a:rPr lang="en-GB" sz="1400">
                <a:solidFill>
                  <a:schemeClr val="tx1"/>
                </a:solidFill>
                <a:ea typeface="MS PGothic" panose="020B0600070205080204" pitchFamily="34" charset="-128"/>
                <a:cs typeface="Segoe UI Semilight"/>
              </a:rPr>
              <a:t>as a managed service from CSP Partners</a:t>
            </a:r>
          </a:p>
          <a:p>
            <a:pPr defTabSz="932472" fontAlgn="base">
              <a:spcAft>
                <a:spcPct val="0"/>
              </a:spcAft>
            </a:pPr>
            <a:r>
              <a:rPr lang="en-GB" sz="1400">
                <a:solidFill>
                  <a:schemeClr val="accent1"/>
                </a:solidFill>
                <a:latin typeface="Segoe UI Semibold" panose="020B0702040204020203" pitchFamily="34" charset="0"/>
                <a:cs typeface="Segoe UI Semibold" panose="020B0702040204020203" pitchFamily="34" charset="0"/>
              </a:rPr>
              <a:t>Increased Compliance</a:t>
            </a:r>
          </a:p>
          <a:p>
            <a:pPr marL="231775" indent="-158750" eaLnBrk="0" fontAlgn="base" hangingPunct="0">
              <a:spcBef>
                <a:spcPts val="100"/>
              </a:spcBef>
              <a:spcAft>
                <a:spcPts val="200"/>
              </a:spcAft>
              <a:buFont typeface="Wingdings" panose="05000000000000000000" pitchFamily="2" charset="2"/>
              <a:buChar char=""/>
              <a:defRPr/>
            </a:pPr>
            <a:r>
              <a:rPr lang="en-GB" sz="1400">
                <a:solidFill>
                  <a:schemeClr val="tx1"/>
                </a:solidFill>
                <a:ea typeface="MS PGothic" panose="020B0600070205080204" pitchFamily="34" charset="-128"/>
                <a:cs typeface="Segoe UI Semilight"/>
              </a:rPr>
              <a:t>Take advantage of Azure’s industry-leading certification portfolio</a:t>
            </a:r>
          </a:p>
          <a:p>
            <a:pPr marL="231775" indent="-158750" eaLnBrk="0" fontAlgn="base" hangingPunct="0">
              <a:spcBef>
                <a:spcPts val="100"/>
              </a:spcBef>
              <a:spcAft>
                <a:spcPts val="200"/>
              </a:spcAft>
              <a:buFont typeface="Wingdings" panose="05000000000000000000" pitchFamily="2" charset="2"/>
              <a:buChar char=""/>
              <a:defRPr/>
            </a:pPr>
            <a:r>
              <a:rPr lang="en-GB" sz="1400">
                <a:solidFill>
                  <a:schemeClr val="tx1"/>
                </a:solidFill>
                <a:ea typeface="MS PGothic" panose="020B0600070205080204" pitchFamily="34" charset="-128"/>
                <a:cs typeface="Segoe UI Semilight"/>
              </a:rPr>
              <a:t>Deploy in one of Azure’s more than 38 </a:t>
            </a:r>
            <a:r>
              <a:rPr lang="en-GB" sz="1400" err="1">
                <a:solidFill>
                  <a:schemeClr val="tx1"/>
                </a:solidFill>
                <a:ea typeface="MS PGothic" panose="020B0600070205080204" pitchFamily="34" charset="-128"/>
                <a:cs typeface="Segoe UI Semilight"/>
              </a:rPr>
              <a:t>datacenters</a:t>
            </a:r>
            <a:r>
              <a:rPr lang="en-GB" sz="1400">
                <a:solidFill>
                  <a:schemeClr val="tx1"/>
                </a:solidFill>
                <a:ea typeface="MS PGothic" panose="020B0600070205080204" pitchFamily="34" charset="-128"/>
                <a:cs typeface="Segoe UI Semilight"/>
              </a:rPr>
              <a:t> located around the world</a:t>
            </a:r>
          </a:p>
          <a:p>
            <a:pPr marL="231775" indent="-158750" eaLnBrk="0" fontAlgn="base" hangingPunct="0">
              <a:spcBef>
                <a:spcPts val="100"/>
              </a:spcBef>
              <a:spcAft>
                <a:spcPts val="200"/>
              </a:spcAft>
              <a:buFont typeface="Wingdings" panose="05000000000000000000" pitchFamily="2" charset="2"/>
              <a:buChar char=""/>
              <a:defRPr/>
            </a:pPr>
            <a:r>
              <a:rPr lang="en-GB" sz="1400">
                <a:solidFill>
                  <a:schemeClr val="tx1"/>
                </a:solidFill>
                <a:ea typeface="MS PGothic" panose="020B0600070205080204" pitchFamily="34" charset="-128"/>
                <a:cs typeface="Segoe UI Semilight"/>
              </a:rPr>
              <a:t>Increase your coverage of applications to meet your compliance requirements</a:t>
            </a:r>
          </a:p>
        </p:txBody>
      </p:sp>
      <p:sp>
        <p:nvSpPr>
          <p:cNvPr id="10" name="Rectangle 9">
            <a:extLst>
              <a:ext uri="{FF2B5EF4-FFF2-40B4-BE49-F238E27FC236}">
                <a16:creationId xmlns:a16="http://schemas.microsoft.com/office/drawing/2014/main" id="{72D0D864-963C-47D0-B847-12C953B8E058}"/>
              </a:ext>
            </a:extLst>
          </p:cNvPr>
          <p:cNvSpPr/>
          <p:nvPr/>
        </p:nvSpPr>
        <p:spPr bwMode="auto">
          <a:xfrm>
            <a:off x="5189295" y="2261607"/>
            <a:ext cx="3063450" cy="4231268"/>
          </a:xfrm>
          <a:prstGeom prst="rect">
            <a:avLst/>
          </a:prstGeom>
          <a:noFill/>
          <a:ln w="6350">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pPr>
            <a:endParaRPr lang="en-IN" sz="1400">
              <a:solidFill>
                <a:schemeClr val="tx1"/>
              </a:solidFill>
              <a:ea typeface="Segoe UI" pitchFamily="34" charset="0"/>
              <a:cs typeface="Segoe UI Semibold" panose="020B0702040204020203" pitchFamily="34" charset="0"/>
            </a:endParaRPr>
          </a:p>
        </p:txBody>
      </p:sp>
      <p:sp>
        <p:nvSpPr>
          <p:cNvPr id="11" name="Rectangle 10">
            <a:extLst>
              <a:ext uri="{FF2B5EF4-FFF2-40B4-BE49-F238E27FC236}">
                <a16:creationId xmlns:a16="http://schemas.microsoft.com/office/drawing/2014/main" id="{685C30FB-9FC1-4854-9860-2B764B5B6E6F}"/>
              </a:ext>
            </a:extLst>
          </p:cNvPr>
          <p:cNvSpPr/>
          <p:nvPr/>
        </p:nvSpPr>
        <p:spPr bwMode="auto">
          <a:xfrm>
            <a:off x="2408239" y="2261607"/>
            <a:ext cx="2676879" cy="4231268"/>
          </a:xfrm>
          <a:prstGeom prst="rect">
            <a:avLst/>
          </a:prstGeom>
          <a:noFill/>
          <a:ln w="6350">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32472" fontAlgn="base">
              <a:spcBef>
                <a:spcPts val="1200"/>
              </a:spcBef>
              <a:spcAft>
                <a:spcPct val="0"/>
              </a:spcAft>
            </a:pPr>
            <a:r>
              <a:rPr lang="en-US" b="1">
                <a:solidFill>
                  <a:schemeClr val="tx2"/>
                </a:solidFill>
                <a:ea typeface="Segoe UI" pitchFamily="34" charset="0"/>
                <a:cs typeface="Segoe UI Semibold" panose="020B0702040204020203" pitchFamily="34" charset="0"/>
              </a:rPr>
              <a:t>$8,222 - $25,600 </a:t>
            </a:r>
            <a:r>
              <a:rPr lang="en-IN" sz="1400">
                <a:solidFill>
                  <a:schemeClr val="tx1"/>
                </a:solidFill>
                <a:ea typeface="Segoe UI" pitchFamily="34" charset="0"/>
                <a:cs typeface="Segoe UI Semibold" panose="020B0702040204020203" pitchFamily="34" charset="0"/>
              </a:rPr>
              <a:t>is the average </a:t>
            </a:r>
            <a:r>
              <a:rPr lang="en-IN" sz="1400" err="1">
                <a:solidFill>
                  <a:schemeClr val="tx1"/>
                </a:solidFill>
                <a:ea typeface="Segoe UI" pitchFamily="34" charset="0"/>
                <a:cs typeface="Segoe UI Semibold" panose="020B0702040204020203" pitchFamily="34" charset="0"/>
              </a:rPr>
              <a:t>estima</a:t>
            </a:r>
            <a:r>
              <a:rPr lang="en-US" sz="1400">
                <a:solidFill>
                  <a:schemeClr val="tx1"/>
                </a:solidFill>
                <a:ea typeface="Segoe UI" pitchFamily="34" charset="0"/>
                <a:cs typeface="Segoe UI Semibold" panose="020B0702040204020203" pitchFamily="34" charset="0"/>
              </a:rPr>
              <a:t>ted cost for an hour of downtime for an SMB</a:t>
            </a:r>
            <a:r>
              <a:rPr lang="en-IN" sz="1400" baseline="30000">
                <a:solidFill>
                  <a:schemeClr val="tx1"/>
                </a:solidFill>
                <a:ea typeface="Segoe UI" pitchFamily="34" charset="0"/>
                <a:cs typeface="Segoe UI Semibold" panose="020B0702040204020203" pitchFamily="34" charset="0"/>
              </a:rPr>
              <a:t>1</a:t>
            </a:r>
            <a:endParaRPr lang="en-US" sz="1400">
              <a:solidFill>
                <a:schemeClr val="tx1"/>
              </a:solidFill>
              <a:latin typeface="Segoe UI Semibold" panose="020B0702040204020203" pitchFamily="34" charset="0"/>
              <a:ea typeface="Segoe UI" pitchFamily="34" charset="0"/>
              <a:cs typeface="Segoe UI Semibold" panose="020B0702040204020203" pitchFamily="34" charset="0"/>
            </a:endParaRPr>
          </a:p>
          <a:p>
            <a:pPr defTabSz="932472" fontAlgn="base">
              <a:spcBef>
                <a:spcPts val="1200"/>
              </a:spcBef>
              <a:spcAft>
                <a:spcPct val="0"/>
              </a:spcAft>
            </a:pPr>
            <a:r>
              <a:rPr lang="en-IN" sz="1400">
                <a:solidFill>
                  <a:schemeClr val="tx1"/>
                </a:solidFill>
                <a:ea typeface="Segoe UI" pitchFamily="34" charset="0"/>
                <a:cs typeface="Segoe UI Semibold" panose="020B0702040204020203" pitchFamily="34" charset="0"/>
              </a:rPr>
              <a:t>A typical downtime </a:t>
            </a:r>
            <a:r>
              <a:rPr lang="en-US" sz="1400">
                <a:solidFill>
                  <a:schemeClr val="tx1"/>
                </a:solidFill>
                <a:ea typeface="Segoe UI" pitchFamily="34" charset="0"/>
                <a:cs typeface="Segoe UI Semibold" panose="020B0702040204020203" pitchFamily="34" charset="0"/>
              </a:rPr>
              <a:t>event </a:t>
            </a:r>
            <a:r>
              <a:rPr lang="en-US" b="1">
                <a:solidFill>
                  <a:schemeClr val="tx2"/>
                </a:solidFill>
                <a:ea typeface="Segoe UI" pitchFamily="34" charset="0"/>
                <a:cs typeface="Segoe UI Semibold" panose="020B0702040204020203" pitchFamily="34" charset="0"/>
              </a:rPr>
              <a:t>spans hours</a:t>
            </a:r>
            <a:r>
              <a:rPr lang="en-US" sz="1400">
                <a:solidFill>
                  <a:schemeClr val="tx1"/>
                </a:solidFill>
                <a:ea typeface="Segoe UI" pitchFamily="34" charset="0"/>
                <a:cs typeface="Segoe UI Semibold" panose="020B0702040204020203" pitchFamily="34" charset="0"/>
              </a:rPr>
              <a:t>, often as many as </a:t>
            </a:r>
            <a:r>
              <a:rPr lang="en-US" b="1">
                <a:solidFill>
                  <a:schemeClr val="tx2"/>
                </a:solidFill>
                <a:ea typeface="Segoe UI" pitchFamily="34" charset="0"/>
                <a:cs typeface="Segoe UI Semibold" panose="020B0702040204020203" pitchFamily="34" charset="0"/>
              </a:rPr>
              <a:t>24 hours</a:t>
            </a:r>
            <a:r>
              <a:rPr lang="en-IN" baseline="30000">
                <a:solidFill>
                  <a:schemeClr val="tx1"/>
                </a:solidFill>
                <a:ea typeface="Segoe UI" pitchFamily="34" charset="0"/>
                <a:cs typeface="Segoe UI Semibold" panose="020B0702040204020203" pitchFamily="34" charset="0"/>
              </a:rPr>
              <a:t> 1</a:t>
            </a:r>
            <a:r>
              <a:rPr lang="en-US">
                <a:solidFill>
                  <a:schemeClr val="tx2"/>
                </a:solidFill>
                <a:ea typeface="Segoe UI" pitchFamily="34" charset="0"/>
                <a:cs typeface="Segoe UI Semibold" panose="020B0702040204020203" pitchFamily="34" charset="0"/>
              </a:rPr>
              <a:t> </a:t>
            </a:r>
            <a:endParaRPr lang="en-US" sz="1400">
              <a:solidFill>
                <a:schemeClr val="tx1"/>
              </a:solidFill>
              <a:latin typeface="Segoe UI Semibold" panose="020B0702040204020203" pitchFamily="34" charset="0"/>
              <a:ea typeface="Segoe UI" pitchFamily="34" charset="0"/>
              <a:cs typeface="Segoe UI Semibold" panose="020B0702040204020203" pitchFamily="34" charset="0"/>
            </a:endParaRPr>
          </a:p>
          <a:p>
            <a:pPr defTabSz="932472" fontAlgn="base">
              <a:spcBef>
                <a:spcPts val="1200"/>
              </a:spcBef>
              <a:spcAft>
                <a:spcPct val="0"/>
              </a:spcAft>
            </a:pPr>
            <a:r>
              <a:rPr lang="en-IN" sz="1400">
                <a:solidFill>
                  <a:schemeClr val="tx2"/>
                </a:solidFill>
                <a:ea typeface="Segoe UI" pitchFamily="34" charset="0"/>
                <a:cs typeface="Segoe UI Semibold" panose="020B0702040204020203" pitchFamily="34" charset="0"/>
                <a:hlinkClick r:id="rId2">
                  <a:extLst>
                    <a:ext uri="{A12FA001-AC4F-418D-AE19-62706E023703}">
                      <ahyp:hlinkClr xmlns:ahyp="http://schemas.microsoft.com/office/drawing/2018/hyperlinkcolor" val="tx"/>
                    </a:ext>
                  </a:extLst>
                </a:hlinkClick>
              </a:rPr>
              <a:t>This</a:t>
            </a:r>
            <a:r>
              <a:rPr lang="en-IN" sz="1400">
                <a:solidFill>
                  <a:schemeClr val="tx1"/>
                </a:solidFill>
                <a:ea typeface="Segoe UI" pitchFamily="34" charset="0"/>
                <a:cs typeface="Segoe UI Semibold" panose="020B0702040204020203" pitchFamily="34" charset="0"/>
              </a:rPr>
              <a:t> SMB case study show </a:t>
            </a:r>
            <a:r>
              <a:rPr lang="en-IN" b="1">
                <a:solidFill>
                  <a:schemeClr val="tx2"/>
                </a:solidFill>
                <a:ea typeface="Segoe UI" pitchFamily="34" charset="0"/>
                <a:cs typeface="Segoe UI Semibold" panose="020B0702040204020203" pitchFamily="34" charset="0"/>
              </a:rPr>
              <a:t>$45,000 </a:t>
            </a:r>
            <a:r>
              <a:rPr lang="en-IN" sz="1400">
                <a:solidFill>
                  <a:schemeClr val="tx1"/>
                </a:solidFill>
                <a:ea typeface="Segoe UI" pitchFamily="34" charset="0"/>
                <a:cs typeface="Segoe UI Semibold" panose="020B0702040204020203" pitchFamily="34" charset="0"/>
              </a:rPr>
              <a:t>of immediate annual savings moving from tape to Azure</a:t>
            </a:r>
            <a:r>
              <a:rPr lang="sv-SE" sz="1400" baseline="30000">
                <a:solidFill>
                  <a:schemeClr val="tx1"/>
                </a:solidFill>
                <a:ea typeface="Segoe UI" pitchFamily="34" charset="0"/>
                <a:cs typeface="Segoe UI Semibold" panose="020B0702040204020203" pitchFamily="34" charset="0"/>
              </a:rPr>
              <a:t>2</a:t>
            </a:r>
            <a:endParaRPr lang="en-US" sz="1400">
              <a:solidFill>
                <a:schemeClr val="tx2"/>
              </a:solidFill>
              <a:ea typeface="Segoe UI" pitchFamily="34" charset="0"/>
              <a:cs typeface="Segoe UI Semibold" panose="020B0702040204020203" pitchFamily="34" charset="0"/>
            </a:endParaRPr>
          </a:p>
          <a:p>
            <a:pPr defTabSz="932472" fontAlgn="base">
              <a:spcBef>
                <a:spcPts val="1200"/>
              </a:spcBef>
              <a:spcAft>
                <a:spcPct val="0"/>
              </a:spcAft>
            </a:pPr>
            <a:r>
              <a:rPr lang="en-US" sz="1400">
                <a:solidFill>
                  <a:schemeClr val="tx2"/>
                </a:solidFill>
                <a:hlinkClick r:id="rId3">
                  <a:extLst>
                    <a:ext uri="{A12FA001-AC4F-418D-AE19-62706E023703}">
                      <ahyp:hlinkClr xmlns:ahyp="http://schemas.microsoft.com/office/drawing/2018/hyperlinkcolor" val="tx"/>
                    </a:ext>
                  </a:extLst>
                </a:hlinkClick>
              </a:rPr>
              <a:t>This</a:t>
            </a:r>
            <a:r>
              <a:rPr lang="en-US" sz="1400">
                <a:solidFill>
                  <a:srgbClr val="353535"/>
                </a:solidFill>
              </a:rPr>
              <a:t> partner provides centrally managed DR capability to SMB customers at </a:t>
            </a:r>
            <a:r>
              <a:rPr lang="en-US" b="1">
                <a:solidFill>
                  <a:schemeClr val="tx2"/>
                </a:solidFill>
              </a:rPr>
              <a:t>44 % lower costs</a:t>
            </a:r>
            <a:r>
              <a:rPr lang="sv-SE" baseline="30000">
                <a:solidFill>
                  <a:schemeClr val="tx1"/>
                </a:solidFill>
                <a:ea typeface="Segoe UI" pitchFamily="34" charset="0"/>
                <a:cs typeface="Segoe UI Semibold" panose="020B0702040204020203" pitchFamily="34" charset="0"/>
              </a:rPr>
              <a:t>3</a:t>
            </a:r>
            <a:endParaRPr lang="en-IN" sz="1400" baseline="30000">
              <a:solidFill>
                <a:srgbClr val="353535"/>
              </a:solidFill>
              <a:latin typeface="Segoe UI Semibold" panose="020B0702040204020203" pitchFamily="34" charset="0"/>
              <a:ea typeface="Segoe UI" pitchFamily="34" charset="0"/>
              <a:cs typeface="Segoe UI Semibold" panose="020B0702040204020203" pitchFamily="34" charset="0"/>
            </a:endParaRPr>
          </a:p>
        </p:txBody>
      </p:sp>
      <p:sp>
        <p:nvSpPr>
          <p:cNvPr id="13" name="TextBox 12">
            <a:extLst>
              <a:ext uri="{FF2B5EF4-FFF2-40B4-BE49-F238E27FC236}">
                <a16:creationId xmlns:a16="http://schemas.microsoft.com/office/drawing/2014/main" id="{FCC99CCD-9CB9-46B2-8C17-BF9E7F82DB0A}"/>
              </a:ext>
            </a:extLst>
          </p:cNvPr>
          <p:cNvSpPr txBox="1"/>
          <p:nvPr/>
        </p:nvSpPr>
        <p:spPr>
          <a:xfrm>
            <a:off x="6035309" y="2376536"/>
            <a:ext cx="2047704" cy="776110"/>
          </a:xfrm>
          <a:prstGeom prst="rect">
            <a:avLst/>
          </a:prstGeom>
          <a:noFill/>
        </p:spPr>
        <p:txBody>
          <a:bodyPr wrap="square" lIns="0" tIns="0" rIns="0" bIns="0" rtlCol="0" anchor="t">
            <a:spAutoFit/>
          </a:bodyPr>
          <a:lstStyle/>
          <a:p>
            <a:pPr lvl="0" defTabSz="914367">
              <a:spcAft>
                <a:spcPts val="98"/>
              </a:spcAft>
              <a:defRPr/>
            </a:pPr>
            <a:r>
              <a:rPr lang="en-US" sz="1600">
                <a:solidFill>
                  <a:srgbClr val="0078D7"/>
                </a:solidFill>
                <a:latin typeface="Segoe UI Semibold" panose="020B0702040204020203" pitchFamily="34" charset="0"/>
                <a:cs typeface="Segoe UI Semibold" panose="020B0702040204020203" pitchFamily="34" charset="0"/>
              </a:rPr>
              <a:t>Compliance</a:t>
            </a:r>
          </a:p>
          <a:p>
            <a:pPr lvl="0" defTabSz="913330" fontAlgn="base">
              <a:spcBef>
                <a:spcPct val="20000"/>
              </a:spcBef>
              <a:spcAft>
                <a:spcPct val="0"/>
              </a:spcAft>
              <a:buSzPct val="90000"/>
              <a:defRPr/>
            </a:pPr>
            <a:r>
              <a:rPr lang="en-US" sz="1400">
                <a:ea typeface="ＭＳ Ｐゴシック" charset="0"/>
                <a:cs typeface="Segoe UI" panose="020B0502040204020203" pitchFamily="34" charset="0"/>
              </a:rPr>
              <a:t>Need to retain data</a:t>
            </a:r>
          </a:p>
          <a:p>
            <a:pPr lvl="0" defTabSz="913330" fontAlgn="base">
              <a:spcBef>
                <a:spcPct val="20000"/>
              </a:spcBef>
              <a:spcAft>
                <a:spcPct val="0"/>
              </a:spcAft>
              <a:buSzPct val="90000"/>
              <a:defRPr/>
            </a:pPr>
            <a:r>
              <a:rPr lang="en-US" sz="1400">
                <a:ea typeface="ＭＳ Ｐゴシック" charset="0"/>
                <a:cs typeface="Segoe UI" panose="020B0502040204020203" pitchFamily="34" charset="0"/>
              </a:rPr>
              <a:t>Need to provide service</a:t>
            </a:r>
          </a:p>
        </p:txBody>
      </p:sp>
      <p:grpSp>
        <p:nvGrpSpPr>
          <p:cNvPr id="16" name="Group 15">
            <a:extLst>
              <a:ext uri="{FF2B5EF4-FFF2-40B4-BE49-F238E27FC236}">
                <a16:creationId xmlns:a16="http://schemas.microsoft.com/office/drawing/2014/main" id="{8DB436B1-DDEF-44EF-A32C-17A9CF3028DA}"/>
              </a:ext>
            </a:extLst>
          </p:cNvPr>
          <p:cNvGrpSpPr/>
          <p:nvPr/>
        </p:nvGrpSpPr>
        <p:grpSpPr>
          <a:xfrm>
            <a:off x="5361568" y="2483977"/>
            <a:ext cx="561229" cy="561229"/>
            <a:chOff x="4441116" y="1819929"/>
            <a:chExt cx="1004694" cy="1004694"/>
          </a:xfrm>
        </p:grpSpPr>
        <p:sp>
          <p:nvSpPr>
            <p:cNvPr id="17" name="Oval 16">
              <a:extLst>
                <a:ext uri="{FF2B5EF4-FFF2-40B4-BE49-F238E27FC236}">
                  <a16:creationId xmlns:a16="http://schemas.microsoft.com/office/drawing/2014/main" id="{D0E08A31-BE18-4E3A-B1C4-B5931776F704}"/>
                </a:ext>
              </a:extLst>
            </p:cNvPr>
            <p:cNvSpPr/>
            <p:nvPr/>
          </p:nvSpPr>
          <p:spPr bwMode="auto">
            <a:xfrm>
              <a:off x="4441116" y="1819929"/>
              <a:ext cx="1004694" cy="1004694"/>
            </a:xfrm>
            <a:prstGeom prst="ellipse">
              <a:avLst/>
            </a:prstGeom>
            <a:noFill/>
            <a:ln w="9525">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endParaRPr kumimoji="0" lang="en-US" sz="2353"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18" name="clipboard_4">
              <a:extLst>
                <a:ext uri="{FF2B5EF4-FFF2-40B4-BE49-F238E27FC236}">
                  <a16:creationId xmlns:a16="http://schemas.microsoft.com/office/drawing/2014/main" id="{754D462D-8B0B-427E-9B8C-22A1C63370CF}"/>
                </a:ext>
              </a:extLst>
            </p:cNvPr>
            <p:cNvSpPr>
              <a:spLocks noChangeAspect="1" noEditPoints="1"/>
            </p:cNvSpPr>
            <p:nvPr/>
          </p:nvSpPr>
          <p:spPr bwMode="auto">
            <a:xfrm>
              <a:off x="4756708" y="2066311"/>
              <a:ext cx="373510" cy="511931"/>
            </a:xfrm>
            <a:custGeom>
              <a:avLst/>
              <a:gdLst>
                <a:gd name="T0" fmla="*/ 247 w 247"/>
                <a:gd name="T1" fmla="*/ 33 h 340"/>
                <a:gd name="T2" fmla="*/ 247 w 247"/>
                <a:gd name="T3" fmla="*/ 340 h 340"/>
                <a:gd name="T4" fmla="*/ 0 w 247"/>
                <a:gd name="T5" fmla="*/ 340 h 340"/>
                <a:gd name="T6" fmla="*/ 0 w 247"/>
                <a:gd name="T7" fmla="*/ 33 h 340"/>
                <a:gd name="T8" fmla="*/ 65 w 247"/>
                <a:gd name="T9" fmla="*/ 33 h 340"/>
                <a:gd name="T10" fmla="*/ 91 w 247"/>
                <a:gd name="T11" fmla="*/ 33 h 340"/>
                <a:gd name="T12" fmla="*/ 124 w 247"/>
                <a:gd name="T13" fmla="*/ 0 h 340"/>
                <a:gd name="T14" fmla="*/ 158 w 247"/>
                <a:gd name="T15" fmla="*/ 33 h 340"/>
                <a:gd name="T16" fmla="*/ 247 w 247"/>
                <a:gd name="T17" fmla="*/ 33 h 340"/>
                <a:gd name="T18" fmla="*/ 68 w 247"/>
                <a:gd name="T19" fmla="*/ 33 h 340"/>
                <a:gd name="T20" fmla="*/ 68 w 247"/>
                <a:gd name="T21" fmla="*/ 78 h 340"/>
                <a:gd name="T22" fmla="*/ 180 w 247"/>
                <a:gd name="T23" fmla="*/ 78 h 340"/>
                <a:gd name="T24" fmla="*/ 180 w 247"/>
                <a:gd name="T25" fmla="*/ 33 h 340"/>
                <a:gd name="T26" fmla="*/ 36 w 247"/>
                <a:gd name="T27" fmla="*/ 152 h 340"/>
                <a:gd name="T28" fmla="*/ 117 w 247"/>
                <a:gd name="T29" fmla="*/ 152 h 340"/>
                <a:gd name="T30" fmla="*/ 36 w 247"/>
                <a:gd name="T31" fmla="*/ 220 h 340"/>
                <a:gd name="T32" fmla="*/ 117 w 247"/>
                <a:gd name="T33" fmla="*/ 220 h 340"/>
                <a:gd name="T34" fmla="*/ 36 w 247"/>
                <a:gd name="T35" fmla="*/ 287 h 340"/>
                <a:gd name="T36" fmla="*/ 117 w 247"/>
                <a:gd name="T37" fmla="*/ 287 h 340"/>
                <a:gd name="T38" fmla="*/ 146 w 247"/>
                <a:gd name="T39" fmla="*/ 130 h 340"/>
                <a:gd name="T40" fmla="*/ 168 w 247"/>
                <a:gd name="T41" fmla="*/ 152 h 340"/>
                <a:gd name="T42" fmla="*/ 200 w 247"/>
                <a:gd name="T43" fmla="*/ 119 h 340"/>
                <a:gd name="T44" fmla="*/ 146 w 247"/>
                <a:gd name="T45" fmla="*/ 200 h 340"/>
                <a:gd name="T46" fmla="*/ 168 w 247"/>
                <a:gd name="T47" fmla="*/ 222 h 340"/>
                <a:gd name="T48" fmla="*/ 200 w 247"/>
                <a:gd name="T49" fmla="*/ 189 h 340"/>
                <a:gd name="T50" fmla="*/ 146 w 247"/>
                <a:gd name="T51" fmla="*/ 269 h 340"/>
                <a:gd name="T52" fmla="*/ 168 w 247"/>
                <a:gd name="T53" fmla="*/ 291 h 340"/>
                <a:gd name="T54" fmla="*/ 200 w 247"/>
                <a:gd name="T55" fmla="*/ 258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47" h="340">
                  <a:moveTo>
                    <a:pt x="247" y="33"/>
                  </a:moveTo>
                  <a:cubicBezTo>
                    <a:pt x="247" y="340"/>
                    <a:pt x="247" y="340"/>
                    <a:pt x="247" y="340"/>
                  </a:cubicBezTo>
                  <a:cubicBezTo>
                    <a:pt x="0" y="340"/>
                    <a:pt x="0" y="340"/>
                    <a:pt x="0" y="340"/>
                  </a:cubicBezTo>
                  <a:cubicBezTo>
                    <a:pt x="0" y="33"/>
                    <a:pt x="0" y="33"/>
                    <a:pt x="0" y="33"/>
                  </a:cubicBezTo>
                  <a:cubicBezTo>
                    <a:pt x="65" y="33"/>
                    <a:pt x="65" y="33"/>
                    <a:pt x="65" y="33"/>
                  </a:cubicBezTo>
                  <a:cubicBezTo>
                    <a:pt x="91" y="33"/>
                    <a:pt x="91" y="33"/>
                    <a:pt x="91" y="33"/>
                  </a:cubicBezTo>
                  <a:cubicBezTo>
                    <a:pt x="91" y="15"/>
                    <a:pt x="106" y="0"/>
                    <a:pt x="124" y="0"/>
                  </a:cubicBezTo>
                  <a:cubicBezTo>
                    <a:pt x="143" y="0"/>
                    <a:pt x="158" y="15"/>
                    <a:pt x="158" y="33"/>
                  </a:cubicBezTo>
                  <a:lnTo>
                    <a:pt x="247" y="33"/>
                  </a:lnTo>
                  <a:close/>
                  <a:moveTo>
                    <a:pt x="68" y="33"/>
                  </a:moveTo>
                  <a:cubicBezTo>
                    <a:pt x="68" y="78"/>
                    <a:pt x="68" y="78"/>
                    <a:pt x="68" y="78"/>
                  </a:cubicBezTo>
                  <a:cubicBezTo>
                    <a:pt x="180" y="78"/>
                    <a:pt x="180" y="78"/>
                    <a:pt x="180" y="78"/>
                  </a:cubicBezTo>
                  <a:cubicBezTo>
                    <a:pt x="180" y="33"/>
                    <a:pt x="180" y="33"/>
                    <a:pt x="180" y="33"/>
                  </a:cubicBezTo>
                  <a:moveTo>
                    <a:pt x="36" y="152"/>
                  </a:moveTo>
                  <a:cubicBezTo>
                    <a:pt x="117" y="152"/>
                    <a:pt x="117" y="152"/>
                    <a:pt x="117" y="152"/>
                  </a:cubicBezTo>
                  <a:moveTo>
                    <a:pt x="36" y="220"/>
                  </a:moveTo>
                  <a:cubicBezTo>
                    <a:pt x="117" y="220"/>
                    <a:pt x="117" y="220"/>
                    <a:pt x="117" y="220"/>
                  </a:cubicBezTo>
                  <a:moveTo>
                    <a:pt x="36" y="287"/>
                  </a:moveTo>
                  <a:cubicBezTo>
                    <a:pt x="117" y="287"/>
                    <a:pt x="117" y="287"/>
                    <a:pt x="117" y="287"/>
                  </a:cubicBezTo>
                  <a:moveTo>
                    <a:pt x="146" y="130"/>
                  </a:moveTo>
                  <a:cubicBezTo>
                    <a:pt x="168" y="152"/>
                    <a:pt x="168" y="152"/>
                    <a:pt x="168" y="152"/>
                  </a:cubicBezTo>
                  <a:cubicBezTo>
                    <a:pt x="200" y="119"/>
                    <a:pt x="200" y="119"/>
                    <a:pt x="200" y="119"/>
                  </a:cubicBezTo>
                  <a:moveTo>
                    <a:pt x="146" y="200"/>
                  </a:moveTo>
                  <a:cubicBezTo>
                    <a:pt x="168" y="222"/>
                    <a:pt x="168" y="222"/>
                    <a:pt x="168" y="222"/>
                  </a:cubicBezTo>
                  <a:cubicBezTo>
                    <a:pt x="200" y="189"/>
                    <a:pt x="200" y="189"/>
                    <a:pt x="200" y="189"/>
                  </a:cubicBezTo>
                  <a:moveTo>
                    <a:pt x="146" y="269"/>
                  </a:moveTo>
                  <a:cubicBezTo>
                    <a:pt x="168" y="291"/>
                    <a:pt x="168" y="291"/>
                    <a:pt x="168" y="291"/>
                  </a:cubicBezTo>
                  <a:cubicBezTo>
                    <a:pt x="200" y="258"/>
                    <a:pt x="200" y="258"/>
                    <a:pt x="200" y="258"/>
                  </a:cubicBezTo>
                </a:path>
              </a:pathLst>
            </a:custGeom>
            <a:noFill/>
            <a:ln w="9525" cap="sq">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353535"/>
                </a:solidFill>
                <a:effectLst/>
                <a:uLnTx/>
                <a:uFillTx/>
                <a:latin typeface="Segoe UI Semilight"/>
                <a:ea typeface="+mn-ea"/>
                <a:cs typeface="+mn-cs"/>
              </a:endParaRPr>
            </a:p>
          </p:txBody>
        </p:sp>
      </p:grpSp>
      <p:sp>
        <p:nvSpPr>
          <p:cNvPr id="14" name="TextBox 13">
            <a:extLst>
              <a:ext uri="{FF2B5EF4-FFF2-40B4-BE49-F238E27FC236}">
                <a16:creationId xmlns:a16="http://schemas.microsoft.com/office/drawing/2014/main" id="{934B5EF6-136D-45C3-8873-6C02C7B29A2C}"/>
              </a:ext>
            </a:extLst>
          </p:cNvPr>
          <p:cNvSpPr txBox="1"/>
          <p:nvPr/>
        </p:nvSpPr>
        <p:spPr>
          <a:xfrm>
            <a:off x="6035309" y="3616913"/>
            <a:ext cx="2047703" cy="1508618"/>
          </a:xfrm>
          <a:prstGeom prst="rect">
            <a:avLst/>
          </a:prstGeom>
          <a:noFill/>
        </p:spPr>
        <p:txBody>
          <a:bodyPr wrap="square" lIns="0" tIns="0" rIns="0" bIns="0" rtlCol="0" anchor="t">
            <a:spAutoFit/>
          </a:bodyPr>
          <a:lstStyle/>
          <a:p>
            <a:pPr lvl="0" defTabSz="914367">
              <a:spcAft>
                <a:spcPts val="98"/>
              </a:spcAft>
              <a:defRPr/>
            </a:pPr>
            <a:r>
              <a:rPr lang="en-US" sz="1600">
                <a:solidFill>
                  <a:srgbClr val="0078D7"/>
                </a:solidFill>
                <a:latin typeface="Segoe UI Semibold" panose="020B0702040204020203" pitchFamily="34" charset="0"/>
                <a:cs typeface="Segoe UI Semibold" panose="020B0702040204020203" pitchFamily="34" charset="0"/>
              </a:rPr>
              <a:t>Complexity</a:t>
            </a:r>
          </a:p>
          <a:p>
            <a:pPr defTabSz="913330" fontAlgn="base">
              <a:spcBef>
                <a:spcPct val="20000"/>
              </a:spcBef>
              <a:spcAft>
                <a:spcPct val="0"/>
              </a:spcAft>
              <a:buSzPct val="90000"/>
              <a:defRPr/>
            </a:pPr>
            <a:r>
              <a:rPr lang="en-US" sz="1400">
                <a:ea typeface="ＭＳ Ｐゴシック" charset="0"/>
                <a:cs typeface="Segoe UI" panose="020B0502040204020203" pitchFamily="34" charset="0"/>
              </a:rPr>
              <a:t>Multiple storage locations</a:t>
            </a:r>
          </a:p>
          <a:p>
            <a:pPr defTabSz="913330" fontAlgn="base">
              <a:spcBef>
                <a:spcPct val="20000"/>
              </a:spcBef>
              <a:spcAft>
                <a:spcPct val="0"/>
              </a:spcAft>
              <a:buSzPct val="90000"/>
              <a:defRPr/>
            </a:pPr>
            <a:r>
              <a:rPr lang="en-US" sz="1400">
                <a:ea typeface="ＭＳ Ｐゴシック" charset="0"/>
                <a:cs typeface="Segoe UI" panose="020B0502040204020203" pitchFamily="34" charset="0"/>
              </a:rPr>
              <a:t>Managing management software</a:t>
            </a:r>
          </a:p>
          <a:p>
            <a:pPr defTabSz="913330" fontAlgn="base">
              <a:spcBef>
                <a:spcPct val="20000"/>
              </a:spcBef>
              <a:spcAft>
                <a:spcPct val="0"/>
              </a:spcAft>
              <a:buSzPct val="90000"/>
              <a:defRPr/>
            </a:pPr>
            <a:r>
              <a:rPr lang="en-US" sz="1400">
                <a:ea typeface="ＭＳ Ｐゴシック" charset="0"/>
                <a:cs typeface="Segoe UI" panose="020B0502040204020203" pitchFamily="34" charset="0"/>
              </a:rPr>
              <a:t>Restoring tape</a:t>
            </a:r>
          </a:p>
          <a:p>
            <a:pPr defTabSz="913330" fontAlgn="base">
              <a:spcBef>
                <a:spcPct val="20000"/>
              </a:spcBef>
              <a:spcAft>
                <a:spcPct val="0"/>
              </a:spcAft>
              <a:buSzPct val="90000"/>
              <a:defRPr/>
            </a:pPr>
            <a:endParaRPr lang="en-US" sz="1400">
              <a:ea typeface="ＭＳ Ｐゴシック" charset="0"/>
              <a:cs typeface="Segoe UI" panose="020B0502040204020203" pitchFamily="34" charset="0"/>
            </a:endParaRPr>
          </a:p>
        </p:txBody>
      </p:sp>
      <p:grpSp>
        <p:nvGrpSpPr>
          <p:cNvPr id="19" name="Group 18">
            <a:extLst>
              <a:ext uri="{FF2B5EF4-FFF2-40B4-BE49-F238E27FC236}">
                <a16:creationId xmlns:a16="http://schemas.microsoft.com/office/drawing/2014/main" id="{471C1682-AB81-4044-A17C-BC17669D2A0E}"/>
              </a:ext>
            </a:extLst>
          </p:cNvPr>
          <p:cNvGrpSpPr/>
          <p:nvPr/>
        </p:nvGrpSpPr>
        <p:grpSpPr>
          <a:xfrm>
            <a:off x="5361568" y="3961342"/>
            <a:ext cx="561229" cy="561229"/>
            <a:chOff x="6600793" y="1806211"/>
            <a:chExt cx="1004694" cy="1004694"/>
          </a:xfrm>
        </p:grpSpPr>
        <p:sp>
          <p:nvSpPr>
            <p:cNvPr id="20" name="Oval 19">
              <a:extLst>
                <a:ext uri="{FF2B5EF4-FFF2-40B4-BE49-F238E27FC236}">
                  <a16:creationId xmlns:a16="http://schemas.microsoft.com/office/drawing/2014/main" id="{B0142F22-7DFE-4E89-9229-D982741FB6DA}"/>
                </a:ext>
              </a:extLst>
            </p:cNvPr>
            <p:cNvSpPr/>
            <p:nvPr/>
          </p:nvSpPr>
          <p:spPr bwMode="auto">
            <a:xfrm>
              <a:off x="6600793" y="1806211"/>
              <a:ext cx="1004694" cy="1004694"/>
            </a:xfrm>
            <a:prstGeom prst="ellipse">
              <a:avLst/>
            </a:prstGeom>
            <a:noFill/>
            <a:ln w="9525">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endParaRPr kumimoji="0" lang="en-US" sz="2353"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21" name="3D">
              <a:extLst>
                <a:ext uri="{FF2B5EF4-FFF2-40B4-BE49-F238E27FC236}">
                  <a16:creationId xmlns:a16="http://schemas.microsoft.com/office/drawing/2014/main" id="{7BD17848-AF57-499F-964C-8DBA95940D76}"/>
                </a:ext>
              </a:extLst>
            </p:cNvPr>
            <p:cNvSpPr>
              <a:spLocks noChangeAspect="1" noEditPoints="1"/>
            </p:cNvSpPr>
            <p:nvPr/>
          </p:nvSpPr>
          <p:spPr bwMode="auto">
            <a:xfrm>
              <a:off x="6873434" y="2064167"/>
              <a:ext cx="459413" cy="488782"/>
            </a:xfrm>
            <a:custGeom>
              <a:avLst/>
              <a:gdLst>
                <a:gd name="T0" fmla="*/ 27 w 219"/>
                <a:gd name="T1" fmla="*/ 48 h 233"/>
                <a:gd name="T2" fmla="*/ 95 w 219"/>
                <a:gd name="T3" fmla="*/ 15 h 233"/>
                <a:gd name="T4" fmla="*/ 123 w 219"/>
                <a:gd name="T5" fmla="*/ 14 h 233"/>
                <a:gd name="T6" fmla="*/ 191 w 219"/>
                <a:gd name="T7" fmla="*/ 48 h 233"/>
                <a:gd name="T8" fmla="*/ 219 w 219"/>
                <a:gd name="T9" fmla="*/ 189 h 233"/>
                <a:gd name="T10" fmla="*/ 219 w 219"/>
                <a:gd name="T11" fmla="*/ 175 h 233"/>
                <a:gd name="T12" fmla="*/ 191 w 219"/>
                <a:gd name="T13" fmla="*/ 175 h 233"/>
                <a:gd name="T14" fmla="*/ 191 w 219"/>
                <a:gd name="T15" fmla="*/ 202 h 233"/>
                <a:gd name="T16" fmla="*/ 219 w 219"/>
                <a:gd name="T17" fmla="*/ 202 h 233"/>
                <a:gd name="T18" fmla="*/ 219 w 219"/>
                <a:gd name="T19" fmla="*/ 189 h 233"/>
                <a:gd name="T20" fmla="*/ 123 w 219"/>
                <a:gd name="T21" fmla="*/ 220 h 233"/>
                <a:gd name="T22" fmla="*/ 123 w 219"/>
                <a:gd name="T23" fmla="*/ 205 h 233"/>
                <a:gd name="T24" fmla="*/ 95 w 219"/>
                <a:gd name="T25" fmla="*/ 205 h 233"/>
                <a:gd name="T26" fmla="*/ 95 w 219"/>
                <a:gd name="T27" fmla="*/ 233 h 233"/>
                <a:gd name="T28" fmla="*/ 123 w 219"/>
                <a:gd name="T29" fmla="*/ 233 h 233"/>
                <a:gd name="T30" fmla="*/ 123 w 219"/>
                <a:gd name="T31" fmla="*/ 220 h 233"/>
                <a:gd name="T32" fmla="*/ 27 w 219"/>
                <a:gd name="T33" fmla="*/ 189 h 233"/>
                <a:gd name="T34" fmla="*/ 27 w 219"/>
                <a:gd name="T35" fmla="*/ 175 h 233"/>
                <a:gd name="T36" fmla="*/ 0 w 219"/>
                <a:gd name="T37" fmla="*/ 175 h 233"/>
                <a:gd name="T38" fmla="*/ 0 w 219"/>
                <a:gd name="T39" fmla="*/ 202 h 233"/>
                <a:gd name="T40" fmla="*/ 27 w 219"/>
                <a:gd name="T41" fmla="*/ 202 h 233"/>
                <a:gd name="T42" fmla="*/ 27 w 219"/>
                <a:gd name="T43" fmla="*/ 189 h 233"/>
                <a:gd name="T44" fmla="*/ 27 w 219"/>
                <a:gd name="T45" fmla="*/ 63 h 233"/>
                <a:gd name="T46" fmla="*/ 27 w 219"/>
                <a:gd name="T47" fmla="*/ 48 h 233"/>
                <a:gd name="T48" fmla="*/ 0 w 219"/>
                <a:gd name="T49" fmla="*/ 48 h 233"/>
                <a:gd name="T50" fmla="*/ 0 w 219"/>
                <a:gd name="T51" fmla="*/ 76 h 233"/>
                <a:gd name="T52" fmla="*/ 27 w 219"/>
                <a:gd name="T53" fmla="*/ 76 h 233"/>
                <a:gd name="T54" fmla="*/ 27 w 219"/>
                <a:gd name="T55" fmla="*/ 63 h 233"/>
                <a:gd name="T56" fmla="*/ 123 w 219"/>
                <a:gd name="T57" fmla="*/ 93 h 233"/>
                <a:gd name="T58" fmla="*/ 123 w 219"/>
                <a:gd name="T59" fmla="*/ 79 h 233"/>
                <a:gd name="T60" fmla="*/ 95 w 219"/>
                <a:gd name="T61" fmla="*/ 79 h 233"/>
                <a:gd name="T62" fmla="*/ 95 w 219"/>
                <a:gd name="T63" fmla="*/ 107 h 233"/>
                <a:gd name="T64" fmla="*/ 123 w 219"/>
                <a:gd name="T65" fmla="*/ 107 h 233"/>
                <a:gd name="T66" fmla="*/ 123 w 219"/>
                <a:gd name="T67" fmla="*/ 93 h 233"/>
                <a:gd name="T68" fmla="*/ 123 w 219"/>
                <a:gd name="T69" fmla="*/ 14 h 233"/>
                <a:gd name="T70" fmla="*/ 123 w 219"/>
                <a:gd name="T71" fmla="*/ 0 h 233"/>
                <a:gd name="T72" fmla="*/ 95 w 219"/>
                <a:gd name="T73" fmla="*/ 0 h 233"/>
                <a:gd name="T74" fmla="*/ 95 w 219"/>
                <a:gd name="T75" fmla="*/ 29 h 233"/>
                <a:gd name="T76" fmla="*/ 123 w 219"/>
                <a:gd name="T77" fmla="*/ 29 h 233"/>
                <a:gd name="T78" fmla="*/ 123 w 219"/>
                <a:gd name="T79" fmla="*/ 14 h 233"/>
                <a:gd name="T80" fmla="*/ 219 w 219"/>
                <a:gd name="T81" fmla="*/ 63 h 233"/>
                <a:gd name="T82" fmla="*/ 219 w 219"/>
                <a:gd name="T83" fmla="*/ 48 h 233"/>
                <a:gd name="T84" fmla="*/ 191 w 219"/>
                <a:gd name="T85" fmla="*/ 48 h 233"/>
                <a:gd name="T86" fmla="*/ 191 w 219"/>
                <a:gd name="T87" fmla="*/ 76 h 233"/>
                <a:gd name="T88" fmla="*/ 219 w 219"/>
                <a:gd name="T89" fmla="*/ 76 h 233"/>
                <a:gd name="T90" fmla="*/ 219 w 219"/>
                <a:gd name="T91" fmla="*/ 63 h 233"/>
                <a:gd name="T92" fmla="*/ 123 w 219"/>
                <a:gd name="T93" fmla="*/ 94 h 233"/>
                <a:gd name="T94" fmla="*/ 191 w 219"/>
                <a:gd name="T95" fmla="*/ 63 h 233"/>
                <a:gd name="T96" fmla="*/ 205 w 219"/>
                <a:gd name="T97" fmla="*/ 76 h 233"/>
                <a:gd name="T98" fmla="*/ 205 w 219"/>
                <a:gd name="T99" fmla="*/ 175 h 233"/>
                <a:gd name="T100" fmla="*/ 109 w 219"/>
                <a:gd name="T101" fmla="*/ 107 h 233"/>
                <a:gd name="T102" fmla="*/ 109 w 219"/>
                <a:gd name="T103" fmla="*/ 205 h 233"/>
                <a:gd name="T104" fmla="*/ 13 w 219"/>
                <a:gd name="T105" fmla="*/ 76 h 233"/>
                <a:gd name="T106" fmla="*/ 13 w 219"/>
                <a:gd name="T107" fmla="*/ 175 h 233"/>
                <a:gd name="T108" fmla="*/ 27 w 219"/>
                <a:gd name="T109" fmla="*/ 63 h 233"/>
                <a:gd name="T110" fmla="*/ 95 w 219"/>
                <a:gd name="T111" fmla="*/ 94 h 233"/>
                <a:gd name="T112" fmla="*/ 123 w 219"/>
                <a:gd name="T113" fmla="*/ 220 h 233"/>
                <a:gd name="T114" fmla="*/ 191 w 219"/>
                <a:gd name="T115" fmla="*/ 189 h 233"/>
                <a:gd name="T116" fmla="*/ 95 w 219"/>
                <a:gd name="T117" fmla="*/ 220 h 233"/>
                <a:gd name="T118" fmla="*/ 27 w 219"/>
                <a:gd name="T119" fmla="*/ 18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19" h="233">
                  <a:moveTo>
                    <a:pt x="27" y="48"/>
                  </a:moveTo>
                  <a:lnTo>
                    <a:pt x="95" y="15"/>
                  </a:lnTo>
                  <a:moveTo>
                    <a:pt x="123" y="14"/>
                  </a:moveTo>
                  <a:lnTo>
                    <a:pt x="191" y="48"/>
                  </a:lnTo>
                  <a:moveTo>
                    <a:pt x="219" y="189"/>
                  </a:moveTo>
                  <a:lnTo>
                    <a:pt x="219" y="175"/>
                  </a:lnTo>
                  <a:lnTo>
                    <a:pt x="191" y="175"/>
                  </a:lnTo>
                  <a:lnTo>
                    <a:pt x="191" y="202"/>
                  </a:lnTo>
                  <a:lnTo>
                    <a:pt x="219" y="202"/>
                  </a:lnTo>
                  <a:lnTo>
                    <a:pt x="219" y="189"/>
                  </a:lnTo>
                  <a:moveTo>
                    <a:pt x="123" y="220"/>
                  </a:moveTo>
                  <a:lnTo>
                    <a:pt x="123" y="205"/>
                  </a:lnTo>
                  <a:lnTo>
                    <a:pt x="95" y="205"/>
                  </a:lnTo>
                  <a:lnTo>
                    <a:pt x="95" y="233"/>
                  </a:lnTo>
                  <a:lnTo>
                    <a:pt x="123" y="233"/>
                  </a:lnTo>
                  <a:lnTo>
                    <a:pt x="123" y="220"/>
                  </a:lnTo>
                  <a:moveTo>
                    <a:pt x="27" y="189"/>
                  </a:moveTo>
                  <a:lnTo>
                    <a:pt x="27" y="175"/>
                  </a:lnTo>
                  <a:lnTo>
                    <a:pt x="0" y="175"/>
                  </a:lnTo>
                  <a:lnTo>
                    <a:pt x="0" y="202"/>
                  </a:lnTo>
                  <a:lnTo>
                    <a:pt x="27" y="202"/>
                  </a:lnTo>
                  <a:lnTo>
                    <a:pt x="27" y="189"/>
                  </a:lnTo>
                  <a:moveTo>
                    <a:pt x="27" y="63"/>
                  </a:moveTo>
                  <a:lnTo>
                    <a:pt x="27" y="48"/>
                  </a:lnTo>
                  <a:lnTo>
                    <a:pt x="0" y="48"/>
                  </a:lnTo>
                  <a:lnTo>
                    <a:pt x="0" y="76"/>
                  </a:lnTo>
                  <a:lnTo>
                    <a:pt x="27" y="76"/>
                  </a:lnTo>
                  <a:lnTo>
                    <a:pt x="27" y="63"/>
                  </a:lnTo>
                  <a:moveTo>
                    <a:pt x="123" y="93"/>
                  </a:moveTo>
                  <a:lnTo>
                    <a:pt x="123" y="79"/>
                  </a:lnTo>
                  <a:lnTo>
                    <a:pt x="95" y="79"/>
                  </a:lnTo>
                  <a:lnTo>
                    <a:pt x="95" y="107"/>
                  </a:lnTo>
                  <a:lnTo>
                    <a:pt x="123" y="107"/>
                  </a:lnTo>
                  <a:lnTo>
                    <a:pt x="123" y="93"/>
                  </a:lnTo>
                  <a:moveTo>
                    <a:pt x="123" y="14"/>
                  </a:moveTo>
                  <a:lnTo>
                    <a:pt x="123" y="0"/>
                  </a:lnTo>
                  <a:lnTo>
                    <a:pt x="95" y="0"/>
                  </a:lnTo>
                  <a:lnTo>
                    <a:pt x="95" y="29"/>
                  </a:lnTo>
                  <a:lnTo>
                    <a:pt x="123" y="29"/>
                  </a:lnTo>
                  <a:lnTo>
                    <a:pt x="123" y="14"/>
                  </a:lnTo>
                  <a:moveTo>
                    <a:pt x="219" y="63"/>
                  </a:moveTo>
                  <a:lnTo>
                    <a:pt x="219" y="48"/>
                  </a:lnTo>
                  <a:lnTo>
                    <a:pt x="191" y="48"/>
                  </a:lnTo>
                  <a:lnTo>
                    <a:pt x="191" y="76"/>
                  </a:lnTo>
                  <a:lnTo>
                    <a:pt x="219" y="76"/>
                  </a:lnTo>
                  <a:lnTo>
                    <a:pt x="219" y="63"/>
                  </a:lnTo>
                  <a:moveTo>
                    <a:pt x="123" y="94"/>
                  </a:moveTo>
                  <a:lnTo>
                    <a:pt x="191" y="63"/>
                  </a:lnTo>
                  <a:moveTo>
                    <a:pt x="205" y="76"/>
                  </a:moveTo>
                  <a:lnTo>
                    <a:pt x="205" y="175"/>
                  </a:lnTo>
                  <a:moveTo>
                    <a:pt x="109" y="107"/>
                  </a:moveTo>
                  <a:lnTo>
                    <a:pt x="109" y="205"/>
                  </a:lnTo>
                  <a:moveTo>
                    <a:pt x="13" y="76"/>
                  </a:moveTo>
                  <a:lnTo>
                    <a:pt x="13" y="175"/>
                  </a:lnTo>
                  <a:moveTo>
                    <a:pt x="27" y="63"/>
                  </a:moveTo>
                  <a:lnTo>
                    <a:pt x="95" y="94"/>
                  </a:lnTo>
                  <a:moveTo>
                    <a:pt x="123" y="220"/>
                  </a:moveTo>
                  <a:lnTo>
                    <a:pt x="191" y="189"/>
                  </a:lnTo>
                  <a:moveTo>
                    <a:pt x="95" y="220"/>
                  </a:moveTo>
                  <a:lnTo>
                    <a:pt x="27" y="189"/>
                  </a:lnTo>
                </a:path>
              </a:pathLst>
            </a:custGeom>
            <a:noFill/>
            <a:ln w="9525"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882" b="0" i="0" u="none" strike="noStrike" kern="1200" cap="none" spc="0" normalizeH="0" baseline="0" noProof="0">
                <a:ln>
                  <a:noFill/>
                </a:ln>
                <a:gradFill>
                  <a:gsLst>
                    <a:gs pos="0">
                      <a:srgbClr val="505050"/>
                    </a:gs>
                    <a:gs pos="100000">
                      <a:srgbClr val="505050"/>
                    </a:gs>
                  </a:gsLst>
                  <a:lin ang="5400000" scaled="1"/>
                </a:gradFill>
                <a:effectLst/>
                <a:uLnTx/>
                <a:uFillTx/>
                <a:latin typeface="Segoe UI Semilight"/>
                <a:ea typeface="+mn-ea"/>
                <a:cs typeface="+mn-cs"/>
              </a:endParaRPr>
            </a:p>
          </p:txBody>
        </p:sp>
      </p:grpSp>
      <p:sp>
        <p:nvSpPr>
          <p:cNvPr id="15" name="TextBox 14">
            <a:extLst>
              <a:ext uri="{FF2B5EF4-FFF2-40B4-BE49-F238E27FC236}">
                <a16:creationId xmlns:a16="http://schemas.microsoft.com/office/drawing/2014/main" id="{BB229BBC-8A4B-4115-B3DC-E072D86F2FD8}"/>
              </a:ext>
            </a:extLst>
          </p:cNvPr>
          <p:cNvSpPr txBox="1"/>
          <p:nvPr/>
        </p:nvSpPr>
        <p:spPr>
          <a:xfrm>
            <a:off x="6030114" y="5331267"/>
            <a:ext cx="2047703" cy="1034642"/>
          </a:xfrm>
          <a:prstGeom prst="rect">
            <a:avLst/>
          </a:prstGeom>
          <a:noFill/>
        </p:spPr>
        <p:txBody>
          <a:bodyPr wrap="square" lIns="0" tIns="0" rIns="0" bIns="0" rtlCol="0" anchor="t">
            <a:spAutoFit/>
          </a:bodyPr>
          <a:lstStyle/>
          <a:p>
            <a:pPr lvl="0" defTabSz="914367">
              <a:spcAft>
                <a:spcPts val="98"/>
              </a:spcAft>
              <a:defRPr/>
            </a:pPr>
            <a:r>
              <a:rPr lang="en-US" sz="1600">
                <a:solidFill>
                  <a:srgbClr val="0078D7"/>
                </a:solidFill>
                <a:latin typeface="Segoe UI Semibold" panose="020B0702040204020203" pitchFamily="34" charset="0"/>
                <a:cs typeface="Segoe UI Semibold" panose="020B0702040204020203" pitchFamily="34" charset="0"/>
              </a:rPr>
              <a:t>Cost</a:t>
            </a:r>
          </a:p>
          <a:p>
            <a:pPr defTabSz="913330" fontAlgn="base">
              <a:spcBef>
                <a:spcPct val="20000"/>
              </a:spcBef>
              <a:spcAft>
                <a:spcPct val="0"/>
              </a:spcAft>
              <a:buSzPct val="90000"/>
              <a:defRPr/>
            </a:pPr>
            <a:r>
              <a:rPr lang="en-US" sz="1400">
                <a:ea typeface="ＭＳ Ｐゴシック" charset="0"/>
                <a:cs typeface="Segoe UI" panose="020B0502040204020203" pitchFamily="34" charset="0"/>
              </a:rPr>
              <a:t>Data center cost</a:t>
            </a:r>
          </a:p>
          <a:p>
            <a:pPr defTabSz="913330" fontAlgn="base">
              <a:spcBef>
                <a:spcPct val="20000"/>
              </a:spcBef>
              <a:spcAft>
                <a:spcPct val="0"/>
              </a:spcAft>
              <a:buSzPct val="90000"/>
              <a:defRPr/>
            </a:pPr>
            <a:r>
              <a:rPr lang="en-US" sz="1400">
                <a:ea typeface="ＭＳ Ｐゴシック" charset="0"/>
                <a:cs typeface="Segoe UI" panose="020B0502040204020203" pitchFamily="34" charset="0"/>
              </a:rPr>
              <a:t>Resource cost</a:t>
            </a:r>
          </a:p>
          <a:p>
            <a:pPr defTabSz="913330" fontAlgn="base">
              <a:spcBef>
                <a:spcPct val="20000"/>
              </a:spcBef>
              <a:spcAft>
                <a:spcPct val="0"/>
              </a:spcAft>
              <a:buSzPct val="90000"/>
              <a:defRPr/>
            </a:pPr>
            <a:r>
              <a:rPr lang="en-US" sz="1400">
                <a:ea typeface="ＭＳ Ｐゴシック" charset="0"/>
                <a:cs typeface="Segoe UI" panose="020B0502040204020203" pitchFamily="34" charset="0"/>
              </a:rPr>
              <a:t>Hardware cost</a:t>
            </a:r>
          </a:p>
        </p:txBody>
      </p:sp>
      <p:grpSp>
        <p:nvGrpSpPr>
          <p:cNvPr id="22" name="Group 21">
            <a:extLst>
              <a:ext uri="{FF2B5EF4-FFF2-40B4-BE49-F238E27FC236}">
                <a16:creationId xmlns:a16="http://schemas.microsoft.com/office/drawing/2014/main" id="{71A1855E-DE57-4DFE-91FF-DE89906F73DD}"/>
              </a:ext>
            </a:extLst>
          </p:cNvPr>
          <p:cNvGrpSpPr/>
          <p:nvPr/>
        </p:nvGrpSpPr>
        <p:grpSpPr>
          <a:xfrm>
            <a:off x="5361568" y="5567974"/>
            <a:ext cx="561229" cy="561229"/>
            <a:chOff x="5593654" y="4370048"/>
            <a:chExt cx="1004694" cy="1004694"/>
          </a:xfrm>
        </p:grpSpPr>
        <p:sp>
          <p:nvSpPr>
            <p:cNvPr id="23" name="Oval 22">
              <a:extLst>
                <a:ext uri="{FF2B5EF4-FFF2-40B4-BE49-F238E27FC236}">
                  <a16:creationId xmlns:a16="http://schemas.microsoft.com/office/drawing/2014/main" id="{63535D00-7E51-42D1-98D0-C53200FBD570}"/>
                </a:ext>
              </a:extLst>
            </p:cNvPr>
            <p:cNvSpPr/>
            <p:nvPr/>
          </p:nvSpPr>
          <p:spPr bwMode="auto">
            <a:xfrm>
              <a:off x="5593654" y="4370048"/>
              <a:ext cx="1004694" cy="1004694"/>
            </a:xfrm>
            <a:prstGeom prst="ellipse">
              <a:avLst/>
            </a:prstGeom>
            <a:noFill/>
            <a:ln w="9525">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endParaRPr kumimoji="0" lang="en-US" sz="2353"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24" name="price">
              <a:extLst>
                <a:ext uri="{FF2B5EF4-FFF2-40B4-BE49-F238E27FC236}">
                  <a16:creationId xmlns:a16="http://schemas.microsoft.com/office/drawing/2014/main" id="{99EEE7AE-D368-4EDF-9714-20140AF4CA91}"/>
                </a:ext>
              </a:extLst>
            </p:cNvPr>
            <p:cNvSpPr>
              <a:spLocks noChangeAspect="1" noEditPoints="1"/>
            </p:cNvSpPr>
            <p:nvPr/>
          </p:nvSpPr>
          <p:spPr bwMode="auto">
            <a:xfrm>
              <a:off x="5946597" y="4571442"/>
              <a:ext cx="298808" cy="601907"/>
            </a:xfrm>
            <a:custGeom>
              <a:avLst/>
              <a:gdLst>
                <a:gd name="T0" fmla="*/ 141 w 150"/>
                <a:gd name="T1" fmla="*/ 307 h 307"/>
                <a:gd name="T2" fmla="*/ 9 w 150"/>
                <a:gd name="T3" fmla="*/ 307 h 307"/>
                <a:gd name="T4" fmla="*/ 0 w 150"/>
                <a:gd name="T5" fmla="*/ 298 h 307"/>
                <a:gd name="T6" fmla="*/ 0 w 150"/>
                <a:gd name="T7" fmla="*/ 136 h 307"/>
                <a:gd name="T8" fmla="*/ 9 w 150"/>
                <a:gd name="T9" fmla="*/ 123 h 307"/>
                <a:gd name="T10" fmla="*/ 63 w 150"/>
                <a:gd name="T11" fmla="*/ 82 h 307"/>
                <a:gd name="T12" fmla="*/ 75 w 150"/>
                <a:gd name="T13" fmla="*/ 75 h 307"/>
                <a:gd name="T14" fmla="*/ 87 w 150"/>
                <a:gd name="T15" fmla="*/ 82 h 307"/>
                <a:gd name="T16" fmla="*/ 141 w 150"/>
                <a:gd name="T17" fmla="*/ 123 h 307"/>
                <a:gd name="T18" fmla="*/ 150 w 150"/>
                <a:gd name="T19" fmla="*/ 136 h 307"/>
                <a:gd name="T20" fmla="*/ 150 w 150"/>
                <a:gd name="T21" fmla="*/ 298 h 307"/>
                <a:gd name="T22" fmla="*/ 141 w 150"/>
                <a:gd name="T23" fmla="*/ 307 h 307"/>
                <a:gd name="T24" fmla="*/ 99 w 150"/>
                <a:gd name="T25" fmla="*/ 149 h 307"/>
                <a:gd name="T26" fmla="*/ 75 w 150"/>
                <a:gd name="T27" fmla="*/ 125 h 307"/>
                <a:gd name="T28" fmla="*/ 51 w 150"/>
                <a:gd name="T29" fmla="*/ 149 h 307"/>
                <a:gd name="T30" fmla="*/ 75 w 150"/>
                <a:gd name="T31" fmla="*/ 173 h 307"/>
                <a:gd name="T32" fmla="*/ 99 w 150"/>
                <a:gd name="T33" fmla="*/ 149 h 307"/>
                <a:gd name="T34" fmla="*/ 75 w 150"/>
                <a:gd name="T35" fmla="*/ 125 h 307"/>
                <a:gd name="T36" fmla="*/ 75 w 150"/>
                <a:gd name="T37" fmla="*/ 0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0" h="307">
                  <a:moveTo>
                    <a:pt x="141" y="307"/>
                  </a:moveTo>
                  <a:cubicBezTo>
                    <a:pt x="9" y="307"/>
                    <a:pt x="9" y="307"/>
                    <a:pt x="9" y="307"/>
                  </a:cubicBezTo>
                  <a:cubicBezTo>
                    <a:pt x="4" y="307"/>
                    <a:pt x="0" y="303"/>
                    <a:pt x="0" y="298"/>
                  </a:cubicBezTo>
                  <a:cubicBezTo>
                    <a:pt x="0" y="136"/>
                    <a:pt x="0" y="136"/>
                    <a:pt x="0" y="136"/>
                  </a:cubicBezTo>
                  <a:cubicBezTo>
                    <a:pt x="0" y="131"/>
                    <a:pt x="4" y="127"/>
                    <a:pt x="9" y="123"/>
                  </a:cubicBezTo>
                  <a:cubicBezTo>
                    <a:pt x="63" y="82"/>
                    <a:pt x="63" y="82"/>
                    <a:pt x="63" y="82"/>
                  </a:cubicBezTo>
                  <a:cubicBezTo>
                    <a:pt x="63" y="82"/>
                    <a:pt x="71" y="75"/>
                    <a:pt x="75" y="75"/>
                  </a:cubicBezTo>
                  <a:cubicBezTo>
                    <a:pt x="79" y="75"/>
                    <a:pt x="87" y="82"/>
                    <a:pt x="87" y="82"/>
                  </a:cubicBezTo>
                  <a:cubicBezTo>
                    <a:pt x="141" y="123"/>
                    <a:pt x="141" y="123"/>
                    <a:pt x="141" y="123"/>
                  </a:cubicBezTo>
                  <a:cubicBezTo>
                    <a:pt x="145" y="126"/>
                    <a:pt x="150" y="131"/>
                    <a:pt x="150" y="136"/>
                  </a:cubicBezTo>
                  <a:cubicBezTo>
                    <a:pt x="150" y="298"/>
                    <a:pt x="150" y="298"/>
                    <a:pt x="150" y="298"/>
                  </a:cubicBezTo>
                  <a:cubicBezTo>
                    <a:pt x="150" y="303"/>
                    <a:pt x="146" y="307"/>
                    <a:pt x="141" y="307"/>
                  </a:cubicBezTo>
                  <a:close/>
                  <a:moveTo>
                    <a:pt x="99" y="149"/>
                  </a:moveTo>
                  <a:cubicBezTo>
                    <a:pt x="99" y="136"/>
                    <a:pt x="88" y="125"/>
                    <a:pt x="75" y="125"/>
                  </a:cubicBezTo>
                  <a:cubicBezTo>
                    <a:pt x="62" y="125"/>
                    <a:pt x="51" y="136"/>
                    <a:pt x="51" y="149"/>
                  </a:cubicBezTo>
                  <a:cubicBezTo>
                    <a:pt x="51" y="163"/>
                    <a:pt x="62" y="173"/>
                    <a:pt x="75" y="173"/>
                  </a:cubicBezTo>
                  <a:cubicBezTo>
                    <a:pt x="88" y="173"/>
                    <a:pt x="99" y="163"/>
                    <a:pt x="99" y="149"/>
                  </a:cubicBezTo>
                  <a:close/>
                  <a:moveTo>
                    <a:pt x="75" y="125"/>
                  </a:moveTo>
                  <a:cubicBezTo>
                    <a:pt x="75" y="0"/>
                    <a:pt x="75" y="0"/>
                    <a:pt x="75" y="0"/>
                  </a:cubicBezTo>
                </a:path>
              </a:pathLst>
            </a:custGeom>
            <a:noFill/>
            <a:ln w="9525" cap="rnd">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353535"/>
                </a:solidFill>
                <a:effectLst/>
                <a:uLnTx/>
                <a:uFillTx/>
                <a:latin typeface="Segoe UI Semilight"/>
                <a:ea typeface="+mn-ea"/>
                <a:cs typeface="+mn-cs"/>
              </a:endParaRPr>
            </a:p>
          </p:txBody>
        </p:sp>
      </p:grpSp>
      <p:sp>
        <p:nvSpPr>
          <p:cNvPr id="28" name="Rectangle 27">
            <a:extLst>
              <a:ext uri="{FF2B5EF4-FFF2-40B4-BE49-F238E27FC236}">
                <a16:creationId xmlns:a16="http://schemas.microsoft.com/office/drawing/2014/main" id="{4DFFC8A9-8191-4F2F-83A7-91357DCEA050}"/>
              </a:ext>
            </a:extLst>
          </p:cNvPr>
          <p:cNvSpPr/>
          <p:nvPr/>
        </p:nvSpPr>
        <p:spPr bwMode="auto">
          <a:xfrm>
            <a:off x="2408236" y="1082675"/>
            <a:ext cx="2676879" cy="1067764"/>
          </a:xfrm>
          <a:prstGeom prst="rect">
            <a:avLst/>
          </a:prstGeom>
          <a:noFill/>
          <a:ln w="63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b" anchorCtr="0" forceAA="0" compatLnSpc="1">
            <a:prstTxWarp prst="textNoShape">
              <a:avLst/>
            </a:prstTxWarp>
            <a:noAutofit/>
          </a:bodyPr>
          <a:lstStyle/>
          <a:p>
            <a:pPr defTabSz="932472" fontAlgn="base">
              <a:lnSpc>
                <a:spcPct val="90000"/>
              </a:lnSpc>
              <a:spcBef>
                <a:spcPct val="0"/>
              </a:spcBef>
              <a:spcAft>
                <a:spcPct val="0"/>
              </a:spcAft>
            </a:pPr>
            <a:r>
              <a:rPr lang="en-IN">
                <a:solidFill>
                  <a:schemeClr val="accent1"/>
                </a:solidFill>
                <a:latin typeface="Segoe UI Semibold" panose="020B0702040204020203" pitchFamily="34" charset="0"/>
                <a:ea typeface="Segoe UI" pitchFamily="34" charset="0"/>
                <a:cs typeface="Segoe UI Semibold" panose="020B0702040204020203" pitchFamily="34" charset="0"/>
              </a:rPr>
              <a:t>Business continuity and data protection threats by the numbers</a:t>
            </a:r>
          </a:p>
        </p:txBody>
      </p:sp>
      <p:sp>
        <p:nvSpPr>
          <p:cNvPr id="29" name="Rectangle 28">
            <a:extLst>
              <a:ext uri="{FF2B5EF4-FFF2-40B4-BE49-F238E27FC236}">
                <a16:creationId xmlns:a16="http://schemas.microsoft.com/office/drawing/2014/main" id="{2C619CBD-A362-4A33-A2C6-2D1D6443A4C6}"/>
              </a:ext>
            </a:extLst>
          </p:cNvPr>
          <p:cNvSpPr/>
          <p:nvPr/>
        </p:nvSpPr>
        <p:spPr bwMode="auto">
          <a:xfrm>
            <a:off x="5189295" y="1082675"/>
            <a:ext cx="3063450" cy="1067764"/>
          </a:xfrm>
          <a:prstGeom prst="rect">
            <a:avLst/>
          </a:prstGeom>
          <a:noFill/>
          <a:ln w="63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b" anchorCtr="0" forceAA="0" compatLnSpc="1">
            <a:prstTxWarp prst="textNoShape">
              <a:avLst/>
            </a:prstTxWarp>
            <a:noAutofit/>
          </a:bodyPr>
          <a:lstStyle/>
          <a:p>
            <a:pPr defTabSz="932472" fontAlgn="base">
              <a:lnSpc>
                <a:spcPct val="90000"/>
              </a:lnSpc>
              <a:spcBef>
                <a:spcPct val="0"/>
              </a:spcBef>
              <a:spcAft>
                <a:spcPct val="0"/>
              </a:spcAft>
            </a:pPr>
            <a:r>
              <a:rPr lang="en-IN">
                <a:solidFill>
                  <a:schemeClr val="accent1"/>
                </a:solidFill>
                <a:latin typeface="Segoe UI Semibold" panose="020B0702040204020203" pitchFamily="34" charset="0"/>
                <a:ea typeface="Segoe UI" pitchFamily="34" charset="0"/>
                <a:cs typeface="Segoe UI Semibold" panose="020B0702040204020203" pitchFamily="34" charset="0"/>
              </a:rPr>
              <a:t>Business continuity</a:t>
            </a:r>
            <a:br>
              <a:rPr lang="en-IN">
                <a:solidFill>
                  <a:schemeClr val="accent1"/>
                </a:solidFill>
                <a:latin typeface="Segoe UI Semibold" panose="020B0702040204020203" pitchFamily="34" charset="0"/>
                <a:ea typeface="Segoe UI" pitchFamily="34" charset="0"/>
                <a:cs typeface="Segoe UI Semibold" panose="020B0702040204020203" pitchFamily="34" charset="0"/>
              </a:rPr>
            </a:br>
            <a:r>
              <a:rPr lang="en-IN">
                <a:solidFill>
                  <a:schemeClr val="accent1"/>
                </a:solidFill>
                <a:latin typeface="Segoe UI Semibold" panose="020B0702040204020203" pitchFamily="34" charset="0"/>
                <a:ea typeface="Segoe UI" pitchFamily="34" charset="0"/>
                <a:cs typeface="Segoe UI Semibold" panose="020B0702040204020203" pitchFamily="34" charset="0"/>
              </a:rPr>
              <a:t>&amp; data protection are critical issues for every organization</a:t>
            </a:r>
          </a:p>
        </p:txBody>
      </p:sp>
      <p:sp>
        <p:nvSpPr>
          <p:cNvPr id="30" name="Rectangle 29">
            <a:extLst>
              <a:ext uri="{FF2B5EF4-FFF2-40B4-BE49-F238E27FC236}">
                <a16:creationId xmlns:a16="http://schemas.microsoft.com/office/drawing/2014/main" id="{E903E0E0-5493-4B06-9C75-54CD84BED757}"/>
              </a:ext>
            </a:extLst>
          </p:cNvPr>
          <p:cNvSpPr/>
          <p:nvPr/>
        </p:nvSpPr>
        <p:spPr bwMode="auto">
          <a:xfrm>
            <a:off x="8356920" y="1082675"/>
            <a:ext cx="3612830" cy="1067764"/>
          </a:xfrm>
          <a:prstGeom prst="rect">
            <a:avLst/>
          </a:prstGeom>
          <a:noFill/>
          <a:ln w="63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b" anchorCtr="0" forceAA="0" compatLnSpc="1">
            <a:prstTxWarp prst="textNoShape">
              <a:avLst/>
            </a:prstTxWarp>
            <a:noAutofit/>
          </a:bodyPr>
          <a:lstStyle/>
          <a:p>
            <a:pPr defTabSz="932472" fontAlgn="base">
              <a:lnSpc>
                <a:spcPct val="90000"/>
              </a:lnSpc>
              <a:spcBef>
                <a:spcPct val="0"/>
              </a:spcBef>
              <a:spcAft>
                <a:spcPct val="0"/>
              </a:spcAft>
            </a:pPr>
            <a:r>
              <a:rPr lang="en-IN">
                <a:solidFill>
                  <a:schemeClr val="accent1"/>
                </a:solidFill>
                <a:latin typeface="Segoe UI Semibold" panose="020B0702040204020203" pitchFamily="34" charset="0"/>
                <a:ea typeface="Segoe UI" pitchFamily="34" charset="0"/>
                <a:cs typeface="Segoe UI Semibold" panose="020B0702040204020203" pitchFamily="34" charset="0"/>
              </a:rPr>
              <a:t>Azure Benefits</a:t>
            </a:r>
          </a:p>
        </p:txBody>
      </p:sp>
      <p:sp>
        <p:nvSpPr>
          <p:cNvPr id="32" name="TextBox 31">
            <a:extLst>
              <a:ext uri="{FF2B5EF4-FFF2-40B4-BE49-F238E27FC236}">
                <a16:creationId xmlns:a16="http://schemas.microsoft.com/office/drawing/2014/main" id="{515E37C3-113B-4460-95FD-77FC985E5192}"/>
              </a:ext>
            </a:extLst>
          </p:cNvPr>
          <p:cNvSpPr txBox="1"/>
          <p:nvPr/>
        </p:nvSpPr>
        <p:spPr>
          <a:xfrm>
            <a:off x="2411373" y="6486693"/>
            <a:ext cx="9752830" cy="400110"/>
          </a:xfrm>
          <a:prstGeom prst="rect">
            <a:avLst/>
          </a:prstGeom>
          <a:noFill/>
        </p:spPr>
        <p:txBody>
          <a:bodyPr wrap="square" lIns="91440" tIns="45720" rIns="91440" bIns="45720" rtlCol="0">
            <a:spAutoFit/>
          </a:bodyPr>
          <a:lstStyle/>
          <a:p>
            <a:pPr lvl="0" defTabSz="914367">
              <a:defRPr/>
            </a:pPr>
            <a:r>
              <a:rPr kumimoji="0" lang="en-US" sz="1000" b="0" i="0" u="none" strike="noStrike" kern="1200" cap="none" spc="0" normalizeH="0" baseline="0" noProof="0">
                <a:ln>
                  <a:noFill/>
                </a:ln>
                <a:effectLst/>
                <a:uLnTx/>
                <a:uFillTx/>
                <a:ea typeface="+mn-ea"/>
                <a:cs typeface="+mn-cs"/>
              </a:rPr>
              <a:t>Source: </a:t>
            </a:r>
            <a:r>
              <a:rPr lang="en-US" sz="1000"/>
              <a:t>1) </a:t>
            </a:r>
            <a:r>
              <a:rPr lang="en-US" sz="1000">
                <a:solidFill>
                  <a:schemeClr val="tx2"/>
                </a:solidFill>
                <a:hlinkClick r:id="rId4">
                  <a:extLst>
                    <a:ext uri="{A12FA001-AC4F-418D-AE19-62706E023703}">
                      <ahyp:hlinkClr xmlns:ahyp="http://schemas.microsoft.com/office/drawing/2018/hyperlinkcolor" val="tx"/>
                    </a:ext>
                  </a:extLst>
                </a:hlinkClick>
              </a:rPr>
              <a:t>globenewswire.com/.../SMBs-Worldwide-to-Increase-Investments-in-Cloud-and-Hybrid-Business-Continuity-Solutions.html</a:t>
            </a:r>
            <a:r>
              <a:rPr lang="en-US" sz="1000">
                <a:solidFill>
                  <a:schemeClr val="tx2"/>
                </a:solidFill>
              </a:rPr>
              <a:t> </a:t>
            </a:r>
            <a:r>
              <a:rPr lang="en-US" sz="1000">
                <a:solidFill>
                  <a:schemeClr val="accent6">
                    <a:lumMod val="25000"/>
                  </a:schemeClr>
                </a:solidFill>
              </a:rPr>
              <a:t>April</a:t>
            </a:r>
            <a:r>
              <a:rPr kumimoji="0" lang="en-US" sz="1000" b="0" i="0" u="none" strike="noStrike" kern="1200" cap="none" spc="0" normalizeH="0" baseline="0" noProof="0">
                <a:ln>
                  <a:noFill/>
                </a:ln>
                <a:solidFill>
                  <a:schemeClr val="accent5"/>
                </a:solidFill>
                <a:effectLst/>
                <a:uLnTx/>
                <a:uFillTx/>
                <a:ea typeface="+mn-ea"/>
                <a:cs typeface="+mn-cs"/>
              </a:rPr>
              <a:t> </a:t>
            </a:r>
            <a:r>
              <a:rPr kumimoji="0" lang="en-US" sz="1000" b="0" i="0" u="none" strike="noStrike" kern="1200" cap="none" spc="0" normalizeH="0" baseline="0" noProof="0">
                <a:ln>
                  <a:noFill/>
                </a:ln>
                <a:effectLst/>
                <a:uLnTx/>
                <a:uFillTx/>
                <a:ea typeface="+mn-ea"/>
                <a:cs typeface="+mn-cs"/>
              </a:rPr>
              <a:t>2015</a:t>
            </a:r>
          </a:p>
          <a:p>
            <a:pPr lvl="0" defTabSz="914367">
              <a:spcAft>
                <a:spcPts val="200"/>
              </a:spcAft>
              <a:defRPr/>
            </a:pPr>
            <a:r>
              <a:rPr kumimoji="0" lang="en-US" sz="1000" b="0" i="0" u="none" strike="noStrike" kern="1200" cap="none" spc="0" normalizeH="0" baseline="0" noProof="0">
                <a:ln>
                  <a:noFill/>
                </a:ln>
                <a:effectLst/>
                <a:uLnTx/>
                <a:uFillTx/>
                <a:ea typeface="+mn-ea"/>
                <a:cs typeface="+mn-cs"/>
              </a:rPr>
              <a:t>2)</a:t>
            </a:r>
            <a:r>
              <a:rPr kumimoji="0" lang="en-US" sz="1000" b="0" i="0" u="none" strike="noStrike" kern="1200" cap="none" spc="0" normalizeH="0" baseline="0" noProof="0">
                <a:ln>
                  <a:noFill/>
                </a:ln>
                <a:solidFill>
                  <a:schemeClr val="tx2"/>
                </a:solidFill>
                <a:effectLst/>
                <a:uLnTx/>
                <a:uFillTx/>
                <a:ea typeface="+mn-ea"/>
                <a:cs typeface="+mn-cs"/>
              </a:rPr>
              <a:t> </a:t>
            </a:r>
            <a:r>
              <a:rPr lang="en-US" sz="1000">
                <a:solidFill>
                  <a:schemeClr val="tx2"/>
                </a:solidFill>
                <a:hlinkClick r:id="rId2">
                  <a:extLst>
                    <a:ext uri="{A12FA001-AC4F-418D-AE19-62706E023703}">
                      <ahyp:hlinkClr xmlns:ahyp="http://schemas.microsoft.com/office/drawing/2018/hyperlinkcolor" val="tx"/>
                    </a:ext>
                  </a:extLst>
                </a:hlinkClick>
              </a:rPr>
              <a:t>customers.microsoft.com/.../yacht-and-corporate-insurance-provider-delivers-high-a</a:t>
            </a:r>
            <a:r>
              <a:rPr lang="en-US" sz="1000">
                <a:solidFill>
                  <a:schemeClr val="tx2"/>
                </a:solidFill>
              </a:rPr>
              <a:t> </a:t>
            </a:r>
            <a:r>
              <a:rPr lang="en-US" sz="1000">
                <a:solidFill>
                  <a:srgbClr val="353535"/>
                </a:solidFill>
              </a:rPr>
              <a:t>3) </a:t>
            </a:r>
            <a:r>
              <a:rPr lang="en-US" sz="1000">
                <a:solidFill>
                  <a:schemeClr val="tx2"/>
                </a:solidFill>
                <a:hlinkClick r:id="rId3">
                  <a:extLst>
                    <a:ext uri="{A12FA001-AC4F-418D-AE19-62706E023703}">
                      <ahyp:hlinkClr xmlns:ahyp="http://schemas.microsoft.com/office/drawing/2018/hyperlinkcolor" val="tx"/>
                    </a:ext>
                  </a:extLst>
                </a:hlinkClick>
              </a:rPr>
              <a:t>customers.microsoft.com/.../it-provider-helps-</a:t>
            </a:r>
            <a:r>
              <a:rPr lang="en-US" sz="1000" err="1">
                <a:solidFill>
                  <a:schemeClr val="tx2"/>
                </a:solidFill>
                <a:hlinkClick r:id="rId3">
                  <a:extLst>
                    <a:ext uri="{A12FA001-AC4F-418D-AE19-62706E023703}">
                      <ahyp:hlinkClr xmlns:ahyp="http://schemas.microsoft.com/office/drawing/2018/hyperlinkcolor" val="tx"/>
                    </a:ext>
                  </a:extLst>
                </a:hlinkClick>
              </a:rPr>
              <a:t>smbs</a:t>
            </a:r>
            <a:r>
              <a:rPr lang="en-US" sz="1000">
                <a:solidFill>
                  <a:schemeClr val="tx2"/>
                </a:solidFill>
                <a:hlinkClick r:id="rId3">
                  <a:extLst>
                    <a:ext uri="{A12FA001-AC4F-418D-AE19-62706E023703}">
                      <ahyp:hlinkClr xmlns:ahyp="http://schemas.microsoft.com/office/drawing/2018/hyperlinkcolor" val="tx"/>
                    </a:ext>
                  </a:extLst>
                </a:hlinkClick>
              </a:rPr>
              <a:t>-avoid-business-interruption-wit</a:t>
            </a:r>
            <a:r>
              <a:rPr lang="en-US" sz="1000">
                <a:solidFill>
                  <a:schemeClr val="tx2"/>
                </a:solidFill>
              </a:rPr>
              <a:t> </a:t>
            </a:r>
            <a:endParaRPr kumimoji="0" lang="en-US" sz="1000" b="0" i="0" u="none" strike="noStrike" kern="1200" cap="none" spc="0" normalizeH="0" baseline="0" noProof="0">
              <a:ln>
                <a:noFill/>
              </a:ln>
              <a:solidFill>
                <a:schemeClr val="tx2"/>
              </a:solidFill>
              <a:effectLst/>
              <a:uLnTx/>
              <a:uFillTx/>
            </a:endParaRPr>
          </a:p>
        </p:txBody>
      </p:sp>
      <p:sp>
        <p:nvSpPr>
          <p:cNvPr id="33" name="Rectangle 32">
            <a:extLst>
              <a:ext uri="{FF2B5EF4-FFF2-40B4-BE49-F238E27FC236}">
                <a16:creationId xmlns:a16="http://schemas.microsoft.com/office/drawing/2014/main" id="{F8BBDAE6-B2C1-4E6C-BF51-2DA4ECD48577}"/>
              </a:ext>
            </a:extLst>
          </p:cNvPr>
          <p:cNvSpPr/>
          <p:nvPr/>
        </p:nvSpPr>
        <p:spPr bwMode="auto">
          <a:xfrm>
            <a:off x="48285" y="0"/>
            <a:ext cx="2196547" cy="6994525"/>
          </a:xfrm>
          <a:prstGeom prst="rect">
            <a:avLst/>
          </a:prstGeom>
          <a:solidFill>
            <a:srgbClr val="353535">
              <a:lumMod val="20000"/>
              <a:lumOff val="80000"/>
            </a:srgbClr>
          </a:solidFill>
          <a:ln w="9525" cap="flat" cmpd="sng" algn="ctr">
            <a:noFill/>
            <a:prstDash val="solid"/>
            <a:headEnd type="none" w="med" len="med"/>
            <a:tailEnd type="none" w="med" len="med"/>
          </a:ln>
          <a:effectLst/>
        </p:spPr>
        <p:txBody>
          <a:bodyPr rot="0" spcFirstLastPara="0" vertOverflow="overflow" horzOverflow="overflow" vert="horz" wrap="square" lIns="182880" tIns="274320" rIns="91440" bIns="146304" numCol="1" spcCol="0" rtlCol="0" fromWordArt="0" anchor="t" anchorCtr="0" forceAA="0" compatLnSpc="1">
            <a:prstTxWarp prst="textNoShape">
              <a:avLst/>
            </a:prstTxWarp>
            <a:noAutofit/>
          </a:bodyPr>
          <a:lstStyle/>
          <a:p>
            <a:pPr marL="0" marR="0" lvl="0" indent="0" defTabSz="932472" eaLnBrk="1" fontAlgn="base" latinLnBrk="0" hangingPunct="1">
              <a:lnSpc>
                <a:spcPct val="90000"/>
              </a:lnSpc>
              <a:spcBef>
                <a:spcPct val="0"/>
              </a:spcBef>
              <a:spcAft>
                <a:spcPct val="0"/>
              </a:spcAft>
              <a:buClrTx/>
              <a:buSzTx/>
              <a:buFontTx/>
              <a:buNone/>
              <a:tabLst/>
              <a:defRPr/>
            </a:pPr>
            <a:endParaRPr kumimoji="0" lang="en-US" sz="1200" b="0" i="0" u="none" strike="noStrike" kern="0" cap="none" spc="0" normalizeH="0" baseline="0" noProof="0" err="1">
              <a:ln>
                <a:noFill/>
              </a:ln>
              <a:solidFill>
                <a:srgbClr val="FFFFFF"/>
              </a:solidFill>
              <a:effectLst/>
              <a:uLnTx/>
              <a:uFillTx/>
              <a:latin typeface="Segoe UI Semibold" panose="020B0702040204020203" pitchFamily="34" charset="0"/>
              <a:ea typeface="Segoe UI" pitchFamily="34" charset="0"/>
              <a:cs typeface="Segoe UI Semibold" panose="020B0702040204020203" pitchFamily="34" charset="0"/>
            </a:endParaRPr>
          </a:p>
        </p:txBody>
      </p:sp>
      <p:sp>
        <p:nvSpPr>
          <p:cNvPr id="34" name="Rectangle 33">
            <a:extLst>
              <a:ext uri="{FF2B5EF4-FFF2-40B4-BE49-F238E27FC236}">
                <a16:creationId xmlns:a16="http://schemas.microsoft.com/office/drawing/2014/main" id="{B717F33C-B491-47DC-97EB-B9377EAB5C11}"/>
              </a:ext>
            </a:extLst>
          </p:cNvPr>
          <p:cNvSpPr/>
          <p:nvPr/>
        </p:nvSpPr>
        <p:spPr bwMode="auto">
          <a:xfrm>
            <a:off x="91441" y="136940"/>
            <a:ext cx="2105106" cy="479424"/>
          </a:xfrm>
          <a:prstGeom prst="rect">
            <a:avLst/>
          </a:prstGeom>
          <a:noFill/>
          <a:ln w="9525" cap="flat" cmpd="sng" algn="ctr">
            <a:noFill/>
            <a:prstDash val="solid"/>
            <a:headEnd type="none" w="med" len="med"/>
            <a:tailEnd type="none" w="med" len="med"/>
          </a:ln>
          <a:effectLst/>
        </p:spPr>
        <p:txBody>
          <a:bodyPr rot="0" spcFirstLastPara="0" vertOverflow="overflow" horzOverflow="overflow" vert="horz" wrap="square" lIns="91440" tIns="45720" rIns="91440" bIns="91440" numCol="1" spcCol="0" rtlCol="0" fromWordArt="0" anchor="b" anchorCtr="0" forceAA="0" compatLnSpc="1">
            <a:prstTxWarp prst="textNoShape">
              <a:avLst/>
            </a:prstTxWarp>
            <a:noAutofit/>
          </a:bodyPr>
          <a:lstStyle/>
          <a:p>
            <a:pPr defTabSz="932472" fontAlgn="base">
              <a:lnSpc>
                <a:spcPct val="90000"/>
              </a:lnSpc>
              <a:spcBef>
                <a:spcPct val="0"/>
              </a:spcBef>
              <a:spcAft>
                <a:spcPct val="0"/>
              </a:spcAft>
              <a:defRPr/>
            </a:pPr>
            <a:r>
              <a:rPr lang="en-US" sz="1050" kern="0">
                <a:solidFill>
                  <a:srgbClr val="353535"/>
                </a:solidFill>
                <a:latin typeface="Segoe UI Semibold" panose="020B0702040204020203" pitchFamily="34" charset="0"/>
                <a:ea typeface="Segoe UI" pitchFamily="34" charset="0"/>
                <a:cs typeface="Segoe UI Semibold" panose="020B0702040204020203" pitchFamily="34" charset="0"/>
              </a:rPr>
              <a:t>PLAY-IN-A-BOX NAVIGATION</a:t>
            </a:r>
          </a:p>
        </p:txBody>
      </p:sp>
      <p:sp>
        <p:nvSpPr>
          <p:cNvPr id="35" name="Rectangle 34">
            <a:hlinkClick r:id="rId5" action="ppaction://hlinksldjump"/>
            <a:extLst>
              <a:ext uri="{FF2B5EF4-FFF2-40B4-BE49-F238E27FC236}">
                <a16:creationId xmlns:a16="http://schemas.microsoft.com/office/drawing/2014/main" id="{8243A1F8-F0A8-4353-B3B2-482C8596B52F}"/>
              </a:ext>
            </a:extLst>
          </p:cNvPr>
          <p:cNvSpPr/>
          <p:nvPr/>
        </p:nvSpPr>
        <p:spPr bwMode="auto">
          <a:xfrm>
            <a:off x="0" y="630241"/>
            <a:ext cx="2065018" cy="274001"/>
          </a:xfrm>
          <a:prstGeom prst="rect">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pPr defTabSz="914102" fontAlgn="base">
              <a:lnSpc>
                <a:spcPct val="90000"/>
              </a:lnSpc>
              <a:spcBef>
                <a:spcPct val="0"/>
              </a:spcBef>
              <a:spcAft>
                <a:spcPct val="0"/>
              </a:spcAft>
              <a:defRPr/>
            </a:pPr>
            <a:r>
              <a:rPr lang="en-US" sz="1000" kern="0">
                <a:solidFill>
                  <a:srgbClr val="353535"/>
                </a:solidFill>
                <a:latin typeface="Segoe UI Semibold" panose="020B0702040204020203" pitchFamily="34" charset="0"/>
                <a:cs typeface="Segoe UI Semibold" panose="020B0702040204020203" pitchFamily="34" charset="0"/>
              </a:rPr>
              <a:t>Overview</a:t>
            </a:r>
          </a:p>
        </p:txBody>
      </p:sp>
      <p:sp>
        <p:nvSpPr>
          <p:cNvPr id="36" name="Rectangle 35">
            <a:hlinkClick r:id="rId6" action="ppaction://hlinksldjump"/>
            <a:extLst>
              <a:ext uri="{FF2B5EF4-FFF2-40B4-BE49-F238E27FC236}">
                <a16:creationId xmlns:a16="http://schemas.microsoft.com/office/drawing/2014/main" id="{085CA130-98B7-4533-A23A-05391569D093}"/>
              </a:ext>
            </a:extLst>
          </p:cNvPr>
          <p:cNvSpPr/>
          <p:nvPr/>
        </p:nvSpPr>
        <p:spPr>
          <a:xfrm>
            <a:off x="2" y="932637"/>
            <a:ext cx="2196547" cy="182880"/>
          </a:xfrm>
          <a:prstGeom prst="rect">
            <a:avLst/>
          </a:prstGeom>
          <a:noFill/>
          <a:ln w="10795" cap="flat" cmpd="sng" algn="ctr">
            <a:noFill/>
            <a:prstDash val="solid"/>
          </a:ln>
          <a:effectLst/>
        </p:spPr>
        <p:txBody>
          <a:bodyPr spcFirstLastPara="0" vert="horz" wrap="square" lIns="182880" tIns="45720" rIns="91440" bIns="45720" numCol="1" spcCol="1270" anchor="ctr" anchorCtr="0">
            <a:noAutofit/>
          </a:bodyPr>
          <a:lstStyle/>
          <a:p>
            <a:pPr defTabSz="932472" fontAlgn="base">
              <a:spcBef>
                <a:spcPts val="400"/>
              </a:spcBef>
              <a:spcAft>
                <a:spcPct val="0"/>
              </a:spcAft>
            </a:pPr>
            <a:r>
              <a:rPr lang="en-US" sz="900" kern="0">
                <a:solidFill>
                  <a:srgbClr val="353535"/>
                </a:solidFill>
                <a:cs typeface="Segoe UI Semibold" panose="020B0702040204020203" pitchFamily="34" charset="0"/>
              </a:rPr>
              <a:t>Definitions </a:t>
            </a:r>
          </a:p>
        </p:txBody>
      </p:sp>
      <p:sp>
        <p:nvSpPr>
          <p:cNvPr id="37" name="Rectangle 36">
            <a:hlinkClick r:id="rId7" action="ppaction://hlinksldjump"/>
            <a:extLst>
              <a:ext uri="{FF2B5EF4-FFF2-40B4-BE49-F238E27FC236}">
                <a16:creationId xmlns:a16="http://schemas.microsoft.com/office/drawing/2014/main" id="{48582FEF-C84B-499F-90BF-9AC3FADFC15C}"/>
              </a:ext>
            </a:extLst>
          </p:cNvPr>
          <p:cNvSpPr/>
          <p:nvPr/>
        </p:nvSpPr>
        <p:spPr>
          <a:xfrm>
            <a:off x="2" y="1138671"/>
            <a:ext cx="2196547" cy="182880"/>
          </a:xfrm>
          <a:prstGeom prst="rect">
            <a:avLst/>
          </a:prstGeom>
          <a:noFill/>
          <a:ln w="10795" cap="flat" cmpd="sng" algn="ctr">
            <a:noFill/>
            <a:prstDash val="solid"/>
          </a:ln>
          <a:effectLst/>
        </p:spPr>
        <p:txBody>
          <a:bodyPr spcFirstLastPara="0" vert="horz" wrap="square" lIns="182880" tIns="45720" rIns="91440" bIns="45720" numCol="1" spcCol="1270" anchor="ctr" anchorCtr="0">
            <a:noAutofit/>
          </a:bodyPr>
          <a:lstStyle/>
          <a:p>
            <a:pPr defTabSz="932472" fontAlgn="base">
              <a:spcBef>
                <a:spcPts val="400"/>
              </a:spcBef>
              <a:spcAft>
                <a:spcPct val="0"/>
              </a:spcAft>
            </a:pPr>
            <a:r>
              <a:rPr lang="en-US" sz="900" kern="0">
                <a:solidFill>
                  <a:srgbClr val="353535"/>
                </a:solidFill>
                <a:cs typeface="Segoe UI Semibold" panose="020B0702040204020203" pitchFamily="34" charset="0"/>
              </a:rPr>
              <a:t>Building SMB Plays</a:t>
            </a:r>
          </a:p>
        </p:txBody>
      </p:sp>
      <p:sp>
        <p:nvSpPr>
          <p:cNvPr id="38" name="Rectangle 37">
            <a:hlinkClick r:id="rId7" action="ppaction://hlinksldjump"/>
            <a:extLst>
              <a:ext uri="{FF2B5EF4-FFF2-40B4-BE49-F238E27FC236}">
                <a16:creationId xmlns:a16="http://schemas.microsoft.com/office/drawing/2014/main" id="{D6869775-2AC0-4A52-88F2-ECDD5B5CDA02}"/>
              </a:ext>
            </a:extLst>
          </p:cNvPr>
          <p:cNvSpPr/>
          <p:nvPr/>
        </p:nvSpPr>
        <p:spPr bwMode="auto">
          <a:xfrm>
            <a:off x="2" y="1637110"/>
            <a:ext cx="2024424" cy="268615"/>
          </a:xfrm>
          <a:prstGeom prst="rect">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179285" tIns="44821" rIns="89642" bIns="44821" numCol="1" spcCol="0" rtlCol="0" fromWordArt="0" anchor="ctr" anchorCtr="0" forceAA="0" compatLnSpc="1">
            <a:prstTxWarp prst="textNoShape">
              <a:avLst/>
            </a:prstTxWarp>
            <a:noAutofit/>
          </a:bodyPr>
          <a:lstStyle/>
          <a:p>
            <a:pPr defTabSz="914102" fontAlgn="base">
              <a:lnSpc>
                <a:spcPct val="90000"/>
              </a:lnSpc>
              <a:spcBef>
                <a:spcPct val="0"/>
              </a:spcBef>
              <a:spcAft>
                <a:spcPct val="0"/>
              </a:spcAft>
              <a:defRPr/>
            </a:pPr>
            <a:r>
              <a:rPr lang="en-US" sz="1000" kern="0">
                <a:solidFill>
                  <a:srgbClr val="353535"/>
                </a:solidFill>
                <a:latin typeface="Segoe UI Semibold" panose="020B0702040204020203" pitchFamily="34" charset="0"/>
                <a:ea typeface="Segoe UI" pitchFamily="34" charset="0"/>
                <a:cs typeface="Segoe UI Semibold" panose="020B0702040204020203" pitchFamily="34" charset="0"/>
              </a:rPr>
              <a:t>Play-in-the-Box</a:t>
            </a:r>
          </a:p>
        </p:txBody>
      </p:sp>
      <p:sp>
        <p:nvSpPr>
          <p:cNvPr id="42" name="Rectangle 41">
            <a:extLst>
              <a:ext uri="{FF2B5EF4-FFF2-40B4-BE49-F238E27FC236}">
                <a16:creationId xmlns:a16="http://schemas.microsoft.com/office/drawing/2014/main" id="{13B8364D-FFE5-46D1-A6B3-8F6D5D3757CA}"/>
              </a:ext>
            </a:extLst>
          </p:cNvPr>
          <p:cNvSpPr/>
          <p:nvPr/>
        </p:nvSpPr>
        <p:spPr bwMode="auto">
          <a:xfrm>
            <a:off x="0" y="0"/>
            <a:ext cx="91440" cy="6994525"/>
          </a:xfrm>
          <a:prstGeom prst="rect">
            <a:avLst/>
          </a:prstGeom>
          <a:solidFill>
            <a:srgbClr val="353535"/>
          </a:solidFill>
          <a:ln w="9525" cap="flat" cmpd="sng" algn="ctr">
            <a:noFill/>
            <a:prstDash val="solid"/>
            <a:headEnd type="none" w="med" len="med"/>
            <a:tailEnd type="none" w="med" len="med"/>
          </a:ln>
          <a:effectLst/>
        </p:spPr>
        <p:txBody>
          <a:bodyPr rot="0" spcFirstLastPara="0" vertOverflow="overflow" horzOverflow="overflow" vert="horz" wrap="square" lIns="182880" tIns="274320" rIns="91440" bIns="146304"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defRPr/>
            </a:pPr>
            <a:endParaRPr lang="en-US" sz="1200" kern="0" err="1">
              <a:solidFill>
                <a:srgbClr val="FFFFFF"/>
              </a:solidFill>
              <a:latin typeface="Segoe UI Semibold" panose="020B0702040204020203" pitchFamily="34" charset="0"/>
              <a:ea typeface="Segoe UI" pitchFamily="34" charset="0"/>
              <a:cs typeface="Segoe UI Semibold" panose="020B0702040204020203" pitchFamily="34" charset="0"/>
            </a:endParaRPr>
          </a:p>
        </p:txBody>
      </p:sp>
      <p:sp>
        <p:nvSpPr>
          <p:cNvPr id="45" name="Rectangle 44">
            <a:hlinkClick r:id="rId8" action="ppaction://hlinksldjump"/>
            <a:extLst>
              <a:ext uri="{FF2B5EF4-FFF2-40B4-BE49-F238E27FC236}">
                <a16:creationId xmlns:a16="http://schemas.microsoft.com/office/drawing/2014/main" id="{6B9D0EC5-1750-4107-B8B9-128E287ADF43}"/>
              </a:ext>
            </a:extLst>
          </p:cNvPr>
          <p:cNvSpPr/>
          <p:nvPr/>
        </p:nvSpPr>
        <p:spPr>
          <a:xfrm>
            <a:off x="3" y="1947259"/>
            <a:ext cx="2153367" cy="179285"/>
          </a:xfrm>
          <a:prstGeom prst="rect">
            <a:avLst/>
          </a:pr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9285" tIns="0" rIns="89642" bIns="0" numCol="1" spcCol="1270" anchor="ctr" anchorCtr="0">
            <a:noAutofit/>
          </a:bodyPr>
          <a:lstStyle/>
          <a:p>
            <a:pPr defTabSz="914102" fontAlgn="base">
              <a:spcBef>
                <a:spcPts val="392"/>
              </a:spcBef>
              <a:spcAft>
                <a:spcPct val="0"/>
              </a:spcAft>
            </a:pPr>
            <a:r>
              <a:rPr lang="en-US" sz="900" kern="0">
                <a:solidFill>
                  <a:srgbClr val="353535"/>
                </a:solidFill>
                <a:cs typeface="Segoe UI Semibold" panose="020B0702040204020203" pitchFamily="34" charset="0"/>
              </a:rPr>
              <a:t>BCDR</a:t>
            </a:r>
            <a:endParaRPr lang="en-US" sz="900" kern="0">
              <a:solidFill>
                <a:srgbClr val="353535"/>
              </a:solidFill>
              <a:latin typeface="Segoe UI Semilight"/>
              <a:cs typeface="Segoe UI Semibold" panose="020B0702040204020203" pitchFamily="34" charset="0"/>
            </a:endParaRPr>
          </a:p>
        </p:txBody>
      </p:sp>
      <p:sp>
        <p:nvSpPr>
          <p:cNvPr id="46" name="Isosceles Triangle 45">
            <a:hlinkClick r:id="rId9" action="ppaction://hlinksldjump"/>
            <a:extLst>
              <a:ext uri="{FF2B5EF4-FFF2-40B4-BE49-F238E27FC236}">
                <a16:creationId xmlns:a16="http://schemas.microsoft.com/office/drawing/2014/main" id="{4A30F936-7101-4CE7-BD13-278AF458B974}"/>
              </a:ext>
            </a:extLst>
          </p:cNvPr>
          <p:cNvSpPr/>
          <p:nvPr/>
        </p:nvSpPr>
        <p:spPr bwMode="auto">
          <a:xfrm rot="10800000">
            <a:off x="1831751" y="731861"/>
            <a:ext cx="147543" cy="70761"/>
          </a:xfrm>
          <a:prstGeom prst="triangle">
            <a:avLst/>
          </a:prstGeom>
          <a:solidFill>
            <a:srgbClr val="353535"/>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2000" kern="0" err="1">
              <a:solidFill>
                <a:srgbClr val="353535"/>
              </a:solidFill>
              <a:ea typeface="Segoe UI" pitchFamily="34" charset="0"/>
              <a:cs typeface="Segoe UI" pitchFamily="34" charset="0"/>
            </a:endParaRPr>
          </a:p>
        </p:txBody>
      </p:sp>
      <p:sp>
        <p:nvSpPr>
          <p:cNvPr id="47" name="Isosceles Triangle 46">
            <a:hlinkClick r:id="rId9" action="ppaction://hlinksldjump"/>
            <a:extLst>
              <a:ext uri="{FF2B5EF4-FFF2-40B4-BE49-F238E27FC236}">
                <a16:creationId xmlns:a16="http://schemas.microsoft.com/office/drawing/2014/main" id="{1D560A95-1988-4284-A4D9-6565E98AA09C}"/>
              </a:ext>
            </a:extLst>
          </p:cNvPr>
          <p:cNvSpPr/>
          <p:nvPr/>
        </p:nvSpPr>
        <p:spPr bwMode="auto">
          <a:xfrm rot="10800000">
            <a:off x="1831751" y="1736036"/>
            <a:ext cx="147543" cy="70761"/>
          </a:xfrm>
          <a:prstGeom prst="triangle">
            <a:avLst/>
          </a:prstGeom>
          <a:solidFill>
            <a:srgbClr val="353535"/>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defRPr/>
            </a:pPr>
            <a:endParaRPr lang="en-US" sz="2000" kern="0" err="1">
              <a:solidFill>
                <a:srgbClr val="353535"/>
              </a:solidFill>
              <a:ea typeface="Segoe UI" pitchFamily="34" charset="0"/>
              <a:cs typeface="Segoe UI" pitchFamily="34" charset="0"/>
            </a:endParaRPr>
          </a:p>
        </p:txBody>
      </p:sp>
      <p:sp>
        <p:nvSpPr>
          <p:cNvPr id="49" name="Rectangle 48">
            <a:hlinkClick r:id="rId9" action="ppaction://hlinksldjump"/>
            <a:extLst>
              <a:ext uri="{FF2B5EF4-FFF2-40B4-BE49-F238E27FC236}">
                <a16:creationId xmlns:a16="http://schemas.microsoft.com/office/drawing/2014/main" id="{854A3E98-2135-4073-86A9-435E632489E7}"/>
              </a:ext>
            </a:extLst>
          </p:cNvPr>
          <p:cNvSpPr/>
          <p:nvPr/>
        </p:nvSpPr>
        <p:spPr>
          <a:xfrm>
            <a:off x="-5080" y="1344705"/>
            <a:ext cx="2196547" cy="182880"/>
          </a:xfrm>
          <a:prstGeom prst="rect">
            <a:avLst/>
          </a:prstGeom>
          <a:noFill/>
          <a:ln w="10795" cap="flat" cmpd="sng" algn="ctr">
            <a:noFill/>
            <a:prstDash val="solid"/>
          </a:ln>
          <a:effectLst/>
        </p:spPr>
        <p:txBody>
          <a:bodyPr spcFirstLastPara="0" vert="horz" wrap="square" lIns="182880" tIns="45720" rIns="91440" bIns="45720" numCol="1" spcCol="1270" anchor="ctr" anchorCtr="0">
            <a:noAutofit/>
          </a:bodyPr>
          <a:lstStyle/>
          <a:p>
            <a:pPr defTabSz="932472" fontAlgn="base">
              <a:spcBef>
                <a:spcPts val="400"/>
              </a:spcBef>
              <a:spcAft>
                <a:spcPct val="0"/>
              </a:spcAft>
            </a:pPr>
            <a:r>
              <a:rPr lang="en-US" sz="900" kern="0">
                <a:solidFill>
                  <a:srgbClr val="353535"/>
                </a:solidFill>
                <a:cs typeface="Segoe UI Semibold" panose="020B0702040204020203" pitchFamily="34" charset="0"/>
              </a:rPr>
              <a:t>SMB Plays by Solution</a:t>
            </a:r>
          </a:p>
        </p:txBody>
      </p:sp>
      <p:sp>
        <p:nvSpPr>
          <p:cNvPr id="58" name="Rectangle 57">
            <a:hlinkClick r:id="rId10" action="ppaction://hlinksldjump"/>
            <a:extLst>
              <a:ext uri="{FF2B5EF4-FFF2-40B4-BE49-F238E27FC236}">
                <a16:creationId xmlns:a16="http://schemas.microsoft.com/office/drawing/2014/main" id="{75C7A4FF-D910-CB45-9870-594CA77EDD7E}"/>
              </a:ext>
            </a:extLst>
          </p:cNvPr>
          <p:cNvSpPr/>
          <p:nvPr/>
        </p:nvSpPr>
        <p:spPr>
          <a:xfrm>
            <a:off x="2" y="2121316"/>
            <a:ext cx="2196547" cy="137160"/>
          </a:xfrm>
          <a:prstGeom prst="rect">
            <a:avLst/>
          </a:prstGeom>
          <a:noFill/>
          <a:ln w="10795" cap="flat" cmpd="sng" algn="ctr">
            <a:noFill/>
            <a:prstDash val="solid"/>
          </a:ln>
          <a:effectLst/>
        </p:spPr>
        <p:txBody>
          <a:bodyPr spcFirstLastPara="0" vert="horz" wrap="square" lIns="182880" tIns="45720" rIns="91440" bIns="45720" numCol="1" spcCol="1270" anchor="ctr" anchorCtr="0">
            <a:noAutofit/>
          </a:bodyPr>
          <a:lstStyle/>
          <a:p>
            <a:pPr marL="76200" defTabSz="932472" fontAlgn="base">
              <a:spcBef>
                <a:spcPts val="400"/>
              </a:spcBef>
              <a:spcAft>
                <a:spcPts val="200"/>
              </a:spcAft>
            </a:pPr>
            <a:r>
              <a:rPr lang="en-US" sz="1000" kern="0">
                <a:solidFill>
                  <a:schemeClr val="accent1"/>
                </a:solidFill>
                <a:latin typeface="Segoe UI Semibold" panose="020B0702040204020203" pitchFamily="34" charset="0"/>
                <a:cs typeface="Segoe UI Semibold" panose="020B0702040204020203" pitchFamily="34" charset="0"/>
              </a:rPr>
              <a:t>1. Value Proposition</a:t>
            </a:r>
          </a:p>
        </p:txBody>
      </p:sp>
      <p:sp>
        <p:nvSpPr>
          <p:cNvPr id="50" name="Rectangle 49">
            <a:hlinkClick r:id="rId8" action="ppaction://hlinksldjump"/>
            <a:extLst>
              <a:ext uri="{FF2B5EF4-FFF2-40B4-BE49-F238E27FC236}">
                <a16:creationId xmlns:a16="http://schemas.microsoft.com/office/drawing/2014/main" id="{E43398DA-7CE2-46F0-8AB4-0C89C3B71F94}"/>
              </a:ext>
            </a:extLst>
          </p:cNvPr>
          <p:cNvSpPr/>
          <p:nvPr/>
        </p:nvSpPr>
        <p:spPr>
          <a:xfrm>
            <a:off x="2" y="2287973"/>
            <a:ext cx="2196547" cy="137160"/>
          </a:xfrm>
          <a:prstGeom prst="rect">
            <a:avLst/>
          </a:prstGeom>
          <a:noFill/>
          <a:ln w="10795" cap="flat" cmpd="sng" algn="ctr">
            <a:noFill/>
            <a:prstDash val="solid"/>
          </a:ln>
          <a:effectLst/>
        </p:spPr>
        <p:txBody>
          <a:bodyPr spcFirstLastPara="0" vert="horz" wrap="square" lIns="182880" tIns="45720" rIns="91440" bIns="45720" numCol="1" spcCol="1270" anchor="ctr" anchorCtr="0">
            <a:noAutofit/>
          </a:bodyPr>
          <a:lstStyle/>
          <a:p>
            <a:pPr marL="76200" defTabSz="932472" fontAlgn="base">
              <a:spcAft>
                <a:spcPts val="200"/>
              </a:spcAft>
            </a:pPr>
            <a:r>
              <a:rPr lang="en-US" sz="900" kern="0">
                <a:cs typeface="Segoe UI Semibold" panose="020B0702040204020203" pitchFamily="34" charset="0"/>
              </a:rPr>
              <a:t>2. Target Scenarios</a:t>
            </a:r>
          </a:p>
        </p:txBody>
      </p:sp>
      <p:sp>
        <p:nvSpPr>
          <p:cNvPr id="51" name="Rectangle 50">
            <a:hlinkClick r:id="rId10" action="ppaction://hlinksldjump"/>
            <a:extLst>
              <a:ext uri="{FF2B5EF4-FFF2-40B4-BE49-F238E27FC236}">
                <a16:creationId xmlns:a16="http://schemas.microsoft.com/office/drawing/2014/main" id="{0E29FEAE-7AE6-4C72-BC41-91DB6DD1706E}"/>
              </a:ext>
            </a:extLst>
          </p:cNvPr>
          <p:cNvSpPr/>
          <p:nvPr/>
        </p:nvSpPr>
        <p:spPr>
          <a:xfrm>
            <a:off x="2" y="2454630"/>
            <a:ext cx="2196547" cy="137160"/>
          </a:xfrm>
          <a:prstGeom prst="rect">
            <a:avLst/>
          </a:prstGeom>
          <a:noFill/>
          <a:ln w="10795" cap="flat" cmpd="sng" algn="ctr">
            <a:noFill/>
            <a:prstDash val="solid"/>
          </a:ln>
          <a:effectLst/>
        </p:spPr>
        <p:txBody>
          <a:bodyPr spcFirstLastPara="0" vert="horz" wrap="square" lIns="182880" tIns="45720" rIns="91440" bIns="45720" numCol="1" spcCol="1270" anchor="ctr" anchorCtr="0">
            <a:noAutofit/>
          </a:bodyPr>
          <a:lstStyle/>
          <a:p>
            <a:pPr marL="76200" defTabSz="932472" fontAlgn="base">
              <a:spcAft>
                <a:spcPts val="200"/>
              </a:spcAft>
            </a:pPr>
            <a:r>
              <a:rPr lang="en-US" sz="900" kern="0">
                <a:cs typeface="Segoe UI Semibold" panose="020B0702040204020203" pitchFamily="34" charset="0"/>
              </a:rPr>
              <a:t>3. Incentive/Offer/CTAs</a:t>
            </a:r>
          </a:p>
        </p:txBody>
      </p:sp>
      <p:sp>
        <p:nvSpPr>
          <p:cNvPr id="52" name="Rectangle 51">
            <a:hlinkClick r:id="rId11" action="ppaction://hlinksldjump"/>
            <a:extLst>
              <a:ext uri="{FF2B5EF4-FFF2-40B4-BE49-F238E27FC236}">
                <a16:creationId xmlns:a16="http://schemas.microsoft.com/office/drawing/2014/main" id="{FDABCA76-4EBB-4F36-8BF6-A020B83086A9}"/>
              </a:ext>
            </a:extLst>
          </p:cNvPr>
          <p:cNvSpPr/>
          <p:nvPr/>
        </p:nvSpPr>
        <p:spPr>
          <a:xfrm>
            <a:off x="2" y="2621287"/>
            <a:ext cx="2196547" cy="137160"/>
          </a:xfrm>
          <a:prstGeom prst="rect">
            <a:avLst/>
          </a:prstGeom>
          <a:noFill/>
          <a:ln w="10795" cap="flat" cmpd="sng" algn="ctr">
            <a:noFill/>
            <a:prstDash val="solid"/>
          </a:ln>
          <a:effectLst/>
        </p:spPr>
        <p:txBody>
          <a:bodyPr spcFirstLastPara="0" vert="horz" wrap="square" lIns="182880" tIns="45720" rIns="91440" bIns="45720" numCol="1" spcCol="1270" anchor="ctr" anchorCtr="0">
            <a:noAutofit/>
          </a:bodyPr>
          <a:lstStyle/>
          <a:p>
            <a:pPr marL="76200" defTabSz="932472" fontAlgn="base">
              <a:spcAft>
                <a:spcPts val="200"/>
              </a:spcAft>
            </a:pPr>
            <a:r>
              <a:rPr lang="en-US" sz="900" kern="0">
                <a:cs typeface="Segoe UI Semibold" panose="020B0702040204020203" pitchFamily="34" charset="0"/>
              </a:rPr>
              <a:t>4. Sales &amp; Marketing Assets</a:t>
            </a:r>
          </a:p>
        </p:txBody>
      </p:sp>
      <p:sp>
        <p:nvSpPr>
          <p:cNvPr id="53" name="Rectangle 52">
            <a:hlinkClick r:id="rId12" action="ppaction://hlinksldjump"/>
            <a:extLst>
              <a:ext uri="{FF2B5EF4-FFF2-40B4-BE49-F238E27FC236}">
                <a16:creationId xmlns:a16="http://schemas.microsoft.com/office/drawing/2014/main" id="{61D9E1FD-D8D1-4301-82A0-B393647E1B1C}"/>
              </a:ext>
            </a:extLst>
          </p:cNvPr>
          <p:cNvSpPr/>
          <p:nvPr/>
        </p:nvSpPr>
        <p:spPr>
          <a:xfrm>
            <a:off x="2" y="2787944"/>
            <a:ext cx="2196547" cy="137160"/>
          </a:xfrm>
          <a:prstGeom prst="rect">
            <a:avLst/>
          </a:prstGeom>
          <a:noFill/>
          <a:ln w="10795" cap="flat" cmpd="sng" algn="ctr">
            <a:noFill/>
            <a:prstDash val="solid"/>
          </a:ln>
          <a:effectLst/>
        </p:spPr>
        <p:txBody>
          <a:bodyPr spcFirstLastPara="0" vert="horz" wrap="square" lIns="182880" tIns="45720" rIns="91440" bIns="45720" numCol="1" spcCol="1270" anchor="ctr" anchorCtr="0">
            <a:noAutofit/>
          </a:bodyPr>
          <a:lstStyle/>
          <a:p>
            <a:pPr marL="76200" defTabSz="932472" fontAlgn="base">
              <a:spcAft>
                <a:spcPts val="200"/>
              </a:spcAft>
            </a:pPr>
            <a:r>
              <a:rPr lang="en-US" sz="900" kern="0">
                <a:cs typeface="Segoe UI Semibold" panose="020B0702040204020203" pitchFamily="34" charset="0"/>
              </a:rPr>
              <a:t>5. Probing Questions</a:t>
            </a:r>
          </a:p>
        </p:txBody>
      </p:sp>
      <p:sp>
        <p:nvSpPr>
          <p:cNvPr id="54" name="Rectangle 53">
            <a:hlinkClick r:id="rId13" action="ppaction://hlinksldjump"/>
            <a:extLst>
              <a:ext uri="{FF2B5EF4-FFF2-40B4-BE49-F238E27FC236}">
                <a16:creationId xmlns:a16="http://schemas.microsoft.com/office/drawing/2014/main" id="{0879784F-1C4A-4727-AD4F-B7AD1A199FEB}"/>
              </a:ext>
            </a:extLst>
          </p:cNvPr>
          <p:cNvSpPr/>
          <p:nvPr/>
        </p:nvSpPr>
        <p:spPr>
          <a:xfrm>
            <a:off x="2" y="2954600"/>
            <a:ext cx="2196547" cy="137160"/>
          </a:xfrm>
          <a:prstGeom prst="rect">
            <a:avLst/>
          </a:prstGeom>
          <a:noFill/>
          <a:ln w="10795" cap="flat" cmpd="sng" algn="ctr">
            <a:noFill/>
            <a:prstDash val="solid"/>
          </a:ln>
          <a:effectLst/>
        </p:spPr>
        <p:txBody>
          <a:bodyPr spcFirstLastPara="0" vert="horz" wrap="square" lIns="182880" tIns="45720" rIns="91440" bIns="45720" numCol="1" spcCol="1270" anchor="ctr" anchorCtr="0">
            <a:noAutofit/>
          </a:bodyPr>
          <a:lstStyle/>
          <a:p>
            <a:pPr marL="76200" defTabSz="932472" fontAlgn="base">
              <a:spcAft>
                <a:spcPts val="200"/>
              </a:spcAft>
            </a:pPr>
            <a:r>
              <a:rPr lang="en-US" sz="900" kern="0">
                <a:cs typeface="Segoe UI Semibold" panose="020B0702040204020203" pitchFamily="34" charset="0"/>
              </a:rPr>
              <a:t>6. Enablement</a:t>
            </a:r>
          </a:p>
        </p:txBody>
      </p:sp>
      <p:grpSp>
        <p:nvGrpSpPr>
          <p:cNvPr id="39" name="Group 38">
            <a:extLst>
              <a:ext uri="{FF2B5EF4-FFF2-40B4-BE49-F238E27FC236}">
                <a16:creationId xmlns:a16="http://schemas.microsoft.com/office/drawing/2014/main" id="{BD2DE619-7C05-494B-98CA-6F9C0988D160}"/>
              </a:ext>
            </a:extLst>
          </p:cNvPr>
          <p:cNvGrpSpPr/>
          <p:nvPr/>
        </p:nvGrpSpPr>
        <p:grpSpPr>
          <a:xfrm>
            <a:off x="13574" y="5919357"/>
            <a:ext cx="2182973" cy="725740"/>
            <a:chOff x="-3478" y="6262664"/>
            <a:chExt cx="2207104" cy="725740"/>
          </a:xfrm>
        </p:grpSpPr>
        <p:sp>
          <p:nvSpPr>
            <p:cNvPr id="40" name="Rectangle 39">
              <a:extLst>
                <a:ext uri="{FF2B5EF4-FFF2-40B4-BE49-F238E27FC236}">
                  <a16:creationId xmlns:a16="http://schemas.microsoft.com/office/drawing/2014/main" id="{C2C5C98F-3250-45F1-8FD4-63C5ED6045A9}"/>
                </a:ext>
              </a:extLst>
            </p:cNvPr>
            <p:cNvSpPr/>
            <p:nvPr/>
          </p:nvSpPr>
          <p:spPr bwMode="auto">
            <a:xfrm>
              <a:off x="71164" y="6262664"/>
              <a:ext cx="2132462" cy="72574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sv-SE" sz="2400" err="1">
                <a:gradFill>
                  <a:gsLst>
                    <a:gs pos="0">
                      <a:srgbClr val="FFFFFF"/>
                    </a:gs>
                    <a:gs pos="100000">
                      <a:srgbClr val="FFFFFF"/>
                    </a:gs>
                  </a:gsLst>
                  <a:lin ang="5400000" scaled="0"/>
                </a:gradFill>
                <a:ea typeface="Segoe UI" pitchFamily="34" charset="0"/>
                <a:cs typeface="Segoe UI" pitchFamily="34" charset="0"/>
              </a:endParaRPr>
            </a:p>
          </p:txBody>
        </p:sp>
        <p:pic>
          <p:nvPicPr>
            <p:cNvPr id="41" name="Picture 40">
              <a:extLst>
                <a:ext uri="{FF2B5EF4-FFF2-40B4-BE49-F238E27FC236}">
                  <a16:creationId xmlns:a16="http://schemas.microsoft.com/office/drawing/2014/main" id="{DF2E9E3E-72BA-46F6-B04D-69A803ECA95C}"/>
                </a:ext>
              </a:extLst>
            </p:cNvPr>
            <p:cNvPicPr>
              <a:picLocks noChangeAspect="1"/>
            </p:cNvPicPr>
            <p:nvPr/>
          </p:nvPicPr>
          <p:blipFill>
            <a:blip r:embed="rId14"/>
            <a:stretch>
              <a:fillRect/>
            </a:stretch>
          </p:blipFill>
          <p:spPr>
            <a:xfrm>
              <a:off x="-3478" y="6408359"/>
              <a:ext cx="2068496" cy="440907"/>
            </a:xfrm>
            <a:prstGeom prst="rect">
              <a:avLst/>
            </a:prstGeom>
          </p:spPr>
        </p:pic>
      </p:grpSp>
    </p:spTree>
    <p:extLst>
      <p:ext uri="{BB962C8B-B14F-4D97-AF65-F5344CB8AC3E}">
        <p14:creationId xmlns:p14="http://schemas.microsoft.com/office/powerpoint/2010/main" val="3734308857"/>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B0AAE8-3E12-4195-89E3-FA588394176D}"/>
              </a:ext>
            </a:extLst>
          </p:cNvPr>
          <p:cNvSpPr>
            <a:spLocks noGrp="1"/>
          </p:cNvSpPr>
          <p:nvPr>
            <p:ph type="title"/>
          </p:nvPr>
        </p:nvSpPr>
        <p:spPr/>
        <p:txBody>
          <a:bodyPr/>
          <a:lstStyle/>
          <a:p>
            <a:r>
              <a:rPr lang="en-US">
                <a:latin typeface="Segoe UI" panose="020B0502040204020203" pitchFamily="34" charset="0"/>
              </a:rPr>
              <a:t>BCDR </a:t>
            </a:r>
            <a:r>
              <a:rPr lang="en-US"/>
              <a:t>| Incentives/Programs/Offers/CTAs </a:t>
            </a:r>
          </a:p>
        </p:txBody>
      </p:sp>
      <p:graphicFrame>
        <p:nvGraphicFramePr>
          <p:cNvPr id="3" name="Table 2">
            <a:extLst>
              <a:ext uri="{FF2B5EF4-FFF2-40B4-BE49-F238E27FC236}">
                <a16:creationId xmlns:a16="http://schemas.microsoft.com/office/drawing/2014/main" id="{A8D125CC-6249-4A94-B45A-5B3F0487B479}"/>
              </a:ext>
            </a:extLst>
          </p:cNvPr>
          <p:cNvGraphicFramePr>
            <a:graphicFrameLocks noGrp="1"/>
          </p:cNvGraphicFramePr>
          <p:nvPr>
            <p:extLst>
              <p:ext uri="{D42A27DB-BD31-4B8C-83A1-F6EECF244321}">
                <p14:modId xmlns:p14="http://schemas.microsoft.com/office/powerpoint/2010/main" val="2403625757"/>
              </p:ext>
            </p:extLst>
          </p:nvPr>
        </p:nvGraphicFramePr>
        <p:xfrm>
          <a:off x="3007322" y="1687457"/>
          <a:ext cx="8576108" cy="5110238"/>
        </p:xfrm>
        <a:graphic>
          <a:graphicData uri="http://schemas.openxmlformats.org/drawingml/2006/table">
            <a:tbl>
              <a:tblPr firstRow="1" bandRow="1">
                <a:tableStyleId>{5C22544A-7EE6-4342-B048-85BDC9FD1C3A}</a:tableStyleId>
              </a:tblPr>
              <a:tblGrid>
                <a:gridCol w="952901">
                  <a:extLst>
                    <a:ext uri="{9D8B030D-6E8A-4147-A177-3AD203B41FA5}">
                      <a16:colId xmlns:a16="http://schemas.microsoft.com/office/drawing/2014/main" val="2636679402"/>
                    </a:ext>
                  </a:extLst>
                </a:gridCol>
                <a:gridCol w="115503">
                  <a:extLst>
                    <a:ext uri="{9D8B030D-6E8A-4147-A177-3AD203B41FA5}">
                      <a16:colId xmlns:a16="http://schemas.microsoft.com/office/drawing/2014/main" val="815302461"/>
                    </a:ext>
                  </a:extLst>
                </a:gridCol>
                <a:gridCol w="1482290">
                  <a:extLst>
                    <a:ext uri="{9D8B030D-6E8A-4147-A177-3AD203B41FA5}">
                      <a16:colId xmlns:a16="http://schemas.microsoft.com/office/drawing/2014/main" val="1712789106"/>
                    </a:ext>
                  </a:extLst>
                </a:gridCol>
                <a:gridCol w="125129">
                  <a:extLst>
                    <a:ext uri="{9D8B030D-6E8A-4147-A177-3AD203B41FA5}">
                      <a16:colId xmlns:a16="http://schemas.microsoft.com/office/drawing/2014/main" val="2961905908"/>
                    </a:ext>
                  </a:extLst>
                </a:gridCol>
                <a:gridCol w="3887866">
                  <a:extLst>
                    <a:ext uri="{9D8B030D-6E8A-4147-A177-3AD203B41FA5}">
                      <a16:colId xmlns:a16="http://schemas.microsoft.com/office/drawing/2014/main" val="299246823"/>
                    </a:ext>
                  </a:extLst>
                </a:gridCol>
                <a:gridCol w="188483">
                  <a:extLst>
                    <a:ext uri="{9D8B030D-6E8A-4147-A177-3AD203B41FA5}">
                      <a16:colId xmlns:a16="http://schemas.microsoft.com/office/drawing/2014/main" val="2342694003"/>
                    </a:ext>
                  </a:extLst>
                </a:gridCol>
                <a:gridCol w="1823936">
                  <a:extLst>
                    <a:ext uri="{9D8B030D-6E8A-4147-A177-3AD203B41FA5}">
                      <a16:colId xmlns:a16="http://schemas.microsoft.com/office/drawing/2014/main" val="272396041"/>
                    </a:ext>
                  </a:extLst>
                </a:gridCol>
              </a:tblGrid>
              <a:tr h="364237">
                <a:tc rowSpan="8">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900" b="0" kern="1200">
                          <a:solidFill>
                            <a:schemeClr val="bg1"/>
                          </a:solidFill>
                          <a:latin typeface="Segoe UI Semibold" panose="020B0702040204020203" pitchFamily="34" charset="0"/>
                          <a:ea typeface="+mn-ea"/>
                          <a:cs typeface="Segoe UI Semibold" panose="020B0702040204020203" pitchFamily="34" charset="0"/>
                        </a:rPr>
                        <a:t>Microsoft </a:t>
                      </a:r>
                    </a:p>
                  </a:txBody>
                  <a:tcPr marL="87867" marR="87867" marT="43934" marB="43934">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solidFill>
                  </a:tcPr>
                </a:tc>
                <a:tc>
                  <a:txBody>
                    <a:bodyPr/>
                    <a:lstStyle/>
                    <a:p>
                      <a:pPr marL="0" marR="0" algn="l" defTabSz="932742" rtl="0" eaLnBrk="1" latinLnBrk="0" hangingPunct="1">
                        <a:lnSpc>
                          <a:spcPct val="100000"/>
                        </a:lnSpc>
                        <a:spcBef>
                          <a:spcPts val="0"/>
                        </a:spcBef>
                        <a:spcAft>
                          <a:spcPts val="0"/>
                        </a:spcAft>
                      </a:pPr>
                      <a:endParaRPr lang="en-US" sz="900" kern="1200">
                        <a:solidFill>
                          <a:schemeClr val="tx1"/>
                        </a:solidFill>
                        <a:latin typeface="+mn-lt"/>
                        <a:ea typeface="+mn-ea"/>
                        <a:cs typeface="+mn-cs"/>
                      </a:endParaRPr>
                    </a:p>
                  </a:txBody>
                  <a:tcPr marL="0" marR="0" marT="44821" marB="44821">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a:ln>
                            <a:noFill/>
                          </a:ln>
                          <a:solidFill>
                            <a:schemeClr val="bg1"/>
                          </a:solidFill>
                          <a:effectLst/>
                          <a:uLnTx/>
                          <a:uFillTx/>
                          <a:latin typeface="+mn-lt"/>
                          <a:ea typeface="+mn-ea"/>
                          <a:cs typeface="Segoe UI" pitchFamily="34" charset="0"/>
                        </a:rPr>
                        <a:t>CSP Incentives</a:t>
                      </a: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2"/>
                    </a:solidFill>
                  </a:tcPr>
                </a:tc>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lang="en-US" sz="900" b="0" kern="1200">
                        <a:solidFill>
                          <a:schemeClr val="tx1"/>
                        </a:solidFill>
                        <a:latin typeface="+mn-lt"/>
                        <a:ea typeface="+mn-ea"/>
                        <a:cs typeface="+mn-cs"/>
                      </a:endParaRPr>
                    </a:p>
                  </a:txBody>
                  <a:tcPr marL="0" marR="0" marT="44821" marB="44821">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900" b="0" kern="1200">
                          <a:solidFill>
                            <a:schemeClr val="tx1"/>
                          </a:solidFill>
                          <a:latin typeface="+mn-lt"/>
                          <a:ea typeface="+mn-ea"/>
                          <a:cs typeface="+mn-cs"/>
                        </a:rPr>
                        <a:t>Azure Consumed Revenue</a:t>
                      </a:r>
                    </a:p>
                    <a:p>
                      <a:pPr marL="0" marR="0" lvl="0" indent="0" algn="l" defTabSz="932742" rtl="0" eaLnBrk="1" fontAlgn="auto" latinLnBrk="0" hangingPunct="1">
                        <a:lnSpc>
                          <a:spcPct val="100000"/>
                        </a:lnSpc>
                        <a:spcBef>
                          <a:spcPts val="0"/>
                        </a:spcBef>
                        <a:spcAft>
                          <a:spcPts val="0"/>
                        </a:spcAft>
                        <a:buClrTx/>
                        <a:buSzTx/>
                        <a:buFontTx/>
                        <a:buNone/>
                        <a:tabLst/>
                        <a:defRPr/>
                      </a:pPr>
                      <a:r>
                        <a:rPr lang="en-US" sz="900" b="0" kern="1200">
                          <a:solidFill>
                            <a:schemeClr val="tx1"/>
                          </a:solidFill>
                          <a:latin typeface="+mn-lt"/>
                          <a:ea typeface="+mn-ea"/>
                          <a:cs typeface="+mn-cs"/>
                        </a:rPr>
                        <a:t>Customer Adds</a:t>
                      </a: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2F2F2"/>
                    </a:solidFill>
                  </a:tcPr>
                </a:tc>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lang="en-US" sz="900" b="0" kern="1200">
                        <a:solidFill>
                          <a:schemeClr val="tx1"/>
                        </a:solidFill>
                        <a:latin typeface="+mn-lt"/>
                        <a:ea typeface="+mn-ea"/>
                        <a:cs typeface="+mn-cs"/>
                      </a:endParaRPr>
                    </a:p>
                  </a:txBody>
                  <a:tcPr marL="0" marR="0" marT="44821" marB="44821">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tc>
                  <a:txBody>
                    <a:bodyPr/>
                    <a:lstStyle/>
                    <a:p>
                      <a:pPr marL="0" algn="l" defTabSz="932742" rtl="0" eaLnBrk="1" latinLnBrk="0" hangingPunct="1"/>
                      <a:r>
                        <a:rPr lang="en-US" sz="900" b="0" kern="1200">
                          <a:solidFill>
                            <a:schemeClr val="tx1"/>
                          </a:solidFill>
                          <a:latin typeface="+mn-lt"/>
                          <a:ea typeface="+mn-ea"/>
                          <a:cs typeface="+mn-cs"/>
                        </a:rPr>
                        <a:t>Payout</a:t>
                      </a: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2F2F2"/>
                    </a:solidFill>
                  </a:tcPr>
                </a:tc>
                <a:extLst>
                  <a:ext uri="{0D108BD9-81ED-4DB2-BD59-A6C34878D82A}">
                    <a16:rowId xmlns:a16="http://schemas.microsoft.com/office/drawing/2014/main" val="2808364988"/>
                  </a:ext>
                </a:extLst>
              </a:tr>
              <a:tr h="320934">
                <a:tc vMerge="1">
                  <a:txBody>
                    <a:bodyPr/>
                    <a:lstStyle/>
                    <a:p>
                      <a:pPr marL="0" algn="l" defTabSz="932742" rtl="0" eaLnBrk="1" fontAlgn="ctr" latinLnBrk="0" hangingPunct="1">
                        <a:lnSpc>
                          <a:spcPct val="100000"/>
                        </a:lnSpc>
                        <a:spcBef>
                          <a:spcPts val="0"/>
                        </a:spcBef>
                      </a:pPr>
                      <a:endParaRPr lang="en-US" sz="900" b="0" i="0" u="none" strike="noStrike" kern="1200">
                        <a:solidFill>
                          <a:schemeClr val="bg1"/>
                        </a:solidFill>
                        <a:effectLst/>
                        <a:latin typeface="Segoe UI Semibold" panose="020B0702040204020203" pitchFamily="34" charset="0"/>
                        <a:ea typeface="+mn-ea"/>
                        <a:cs typeface="Segoe UI Semibold" panose="020B0702040204020203" pitchFamily="34" charset="0"/>
                      </a:endParaRPr>
                    </a:p>
                  </a:txBody>
                  <a:tcPr marL="87867" marR="87867" marT="43934" marB="43934">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solidFill>
                  </a:tcPr>
                </a:tc>
                <a:tc>
                  <a:txBody>
                    <a:bodyPr/>
                    <a:lstStyle/>
                    <a:p>
                      <a:pPr marL="0" marR="0" algn="l" defTabSz="932742" rtl="0" eaLnBrk="1" latinLnBrk="0" hangingPunct="1">
                        <a:lnSpc>
                          <a:spcPct val="100000"/>
                        </a:lnSpc>
                        <a:spcBef>
                          <a:spcPts val="0"/>
                        </a:spcBef>
                        <a:spcAft>
                          <a:spcPts val="0"/>
                        </a:spcAft>
                      </a:pPr>
                      <a:endParaRPr lang="en-US" sz="900" kern="1200">
                        <a:solidFill>
                          <a:schemeClr val="tx1"/>
                        </a:solidFill>
                        <a:latin typeface="+mn-lt"/>
                        <a:ea typeface="+mn-ea"/>
                        <a:cs typeface="+mn-cs"/>
                      </a:endParaRPr>
                    </a:p>
                  </a:txBody>
                  <a:tcPr marL="0" marR="0" marT="44821" marB="44821">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a:ln>
                            <a:noFill/>
                          </a:ln>
                          <a:solidFill>
                            <a:schemeClr val="bg1"/>
                          </a:solidFill>
                          <a:effectLst/>
                          <a:uLnTx/>
                          <a:uFillTx/>
                          <a:latin typeface="+mn-lt"/>
                          <a:ea typeface="+mn-ea"/>
                          <a:cs typeface="Segoe UI" pitchFamily="34" charset="0"/>
                        </a:rPr>
                        <a:t>CSP Subscriptions</a:t>
                      </a: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2"/>
                    </a:solidFill>
                  </a:tcPr>
                </a:tc>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lang="en-US" sz="900" b="0" kern="1200">
                        <a:solidFill>
                          <a:schemeClr val="tx1"/>
                        </a:solidFill>
                        <a:latin typeface="+mn-lt"/>
                        <a:ea typeface="+mn-ea"/>
                        <a:cs typeface="+mn-cs"/>
                      </a:endParaRPr>
                    </a:p>
                  </a:txBody>
                  <a:tcPr marL="0" marR="0" marT="0" marB="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900" b="0" kern="1200">
                          <a:solidFill>
                            <a:schemeClr val="tx1"/>
                          </a:solidFill>
                          <a:latin typeface="+mn-lt"/>
                          <a:ea typeface="+mn-ea"/>
                          <a:cs typeface="+mn-cs"/>
                        </a:rPr>
                        <a:t>Windows Server</a:t>
                      </a:r>
                    </a:p>
                    <a:p>
                      <a:pPr marL="0" marR="0" lvl="0" indent="0" algn="l" defTabSz="932742" rtl="0" eaLnBrk="1" fontAlgn="auto" latinLnBrk="0" hangingPunct="1">
                        <a:lnSpc>
                          <a:spcPct val="100000"/>
                        </a:lnSpc>
                        <a:spcBef>
                          <a:spcPts val="0"/>
                        </a:spcBef>
                        <a:spcAft>
                          <a:spcPts val="0"/>
                        </a:spcAft>
                        <a:buClrTx/>
                        <a:buSzTx/>
                        <a:buFontTx/>
                        <a:buNone/>
                        <a:tabLst/>
                        <a:defRPr/>
                      </a:pPr>
                      <a:r>
                        <a:rPr lang="en-US" sz="900" b="0" kern="1200">
                          <a:solidFill>
                            <a:schemeClr val="tx1"/>
                          </a:solidFill>
                          <a:latin typeface="+mn-lt"/>
                          <a:ea typeface="+mn-ea"/>
                          <a:cs typeface="+mn-cs"/>
                        </a:rPr>
                        <a:t>SQL Server</a:t>
                      </a: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lang="en-US" sz="900" b="0" kern="1200">
                        <a:solidFill>
                          <a:schemeClr val="tx1"/>
                        </a:solidFill>
                        <a:latin typeface="+mn-lt"/>
                        <a:ea typeface="+mn-ea"/>
                        <a:cs typeface="+mn-cs"/>
                      </a:endParaRPr>
                    </a:p>
                  </a:txBody>
                  <a:tcPr marL="0" marR="0" marT="0" marB="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r>
                        <a:rPr lang="en-US" sz="900" b="0" kern="1200">
                          <a:solidFill>
                            <a:schemeClr val="tx1"/>
                          </a:solidFill>
                          <a:latin typeface="+mn-lt"/>
                          <a:ea typeface="+mn-ea"/>
                          <a:cs typeface="+mn-cs"/>
                        </a:rPr>
                        <a:t>License</a:t>
                      </a: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842342108"/>
                  </a:ext>
                </a:extLst>
              </a:tr>
              <a:tr h="269507">
                <a:tc vMerge="1">
                  <a:txBody>
                    <a:bodyPr/>
                    <a:lstStyle/>
                    <a:p>
                      <a:pPr marL="0" marR="0" algn="l" defTabSz="932742" rtl="0" eaLnBrk="1" latinLnBrk="0" hangingPunct="1">
                        <a:spcBef>
                          <a:spcPts val="0"/>
                        </a:spcBef>
                        <a:spcAft>
                          <a:spcPts val="0"/>
                        </a:spcAft>
                      </a:pPr>
                      <a:endParaRPr lang="en-US" sz="900" b="0" kern="1200">
                        <a:solidFill>
                          <a:schemeClr val="bg1"/>
                        </a:solidFill>
                        <a:latin typeface="Segoe UI Semibold" panose="020B0702040204020203" pitchFamily="34" charset="0"/>
                        <a:ea typeface="+mn-ea"/>
                        <a:cs typeface="Segoe UI Semibold" panose="020B0702040204020203" pitchFamily="34" charset="0"/>
                      </a:endParaRPr>
                    </a:p>
                  </a:txBody>
                  <a:tcPr marL="87867" marR="87867" marT="43934" marB="43934">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solidFill>
                  </a:tcPr>
                </a:tc>
                <a:tc>
                  <a:txBody>
                    <a:bodyPr/>
                    <a:lstStyle/>
                    <a:p>
                      <a:pPr marL="0" marR="0" algn="l" defTabSz="932742" rtl="0" eaLnBrk="1" latinLnBrk="0" hangingPunct="1">
                        <a:lnSpc>
                          <a:spcPct val="100000"/>
                        </a:lnSpc>
                        <a:spcBef>
                          <a:spcPts val="0"/>
                        </a:spcBef>
                        <a:spcAft>
                          <a:spcPts val="0"/>
                        </a:spcAft>
                      </a:pPr>
                      <a:endParaRPr lang="en-US" sz="900" b="0" kern="1200">
                        <a:solidFill>
                          <a:schemeClr val="tx1"/>
                        </a:solidFill>
                        <a:latin typeface="+mn-lt"/>
                        <a:ea typeface="+mn-ea"/>
                        <a:cs typeface="+mn-cs"/>
                      </a:endParaRPr>
                    </a:p>
                  </a:txBody>
                  <a:tcPr marL="0" marR="0" marT="0" marB="0">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a:ln>
                            <a:noFill/>
                          </a:ln>
                          <a:solidFill>
                            <a:schemeClr val="bg1"/>
                          </a:solidFill>
                          <a:effectLst/>
                          <a:uLnTx/>
                          <a:uFillTx/>
                          <a:latin typeface="+mn-lt"/>
                          <a:ea typeface="+mn-ea"/>
                          <a:cs typeface="Segoe UI" pitchFamily="34" charset="0"/>
                        </a:rPr>
                        <a:t>Hybrid Use Benefit</a:t>
                      </a: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2"/>
                    </a:solidFill>
                  </a:tcPr>
                </a:tc>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lang="en-US" sz="900" b="0" kern="1200">
                        <a:solidFill>
                          <a:schemeClr val="tx1"/>
                        </a:solidFill>
                        <a:latin typeface="+mn-lt"/>
                        <a:ea typeface="+mn-ea"/>
                        <a:cs typeface="+mn-cs"/>
                      </a:endParaRPr>
                    </a:p>
                  </a:txBody>
                  <a:tcPr marL="0" marR="0" marT="0" marB="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900" b="0" kern="1200">
                          <a:solidFill>
                            <a:schemeClr val="tx1"/>
                          </a:solidFill>
                          <a:latin typeface="+mn-lt"/>
                          <a:ea typeface="+mn-ea"/>
                          <a:cs typeface="+mn-cs"/>
                        </a:rPr>
                        <a:t>Use your license to benefit from a lower price on Windows Server VMs</a:t>
                      </a: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lang="en-US" sz="900" b="0" kern="1200">
                        <a:solidFill>
                          <a:schemeClr val="tx1"/>
                        </a:solidFill>
                        <a:latin typeface="+mn-lt"/>
                        <a:ea typeface="+mn-ea"/>
                        <a:cs typeface="+mn-cs"/>
                      </a:endParaRPr>
                    </a:p>
                  </a:txBody>
                  <a:tcPr marL="0" marR="0" marT="0" marB="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marL="0" indent="0" algn="l" defTabSz="914367" rtl="0" eaLnBrk="1" fontAlgn="ctr" latinLnBrk="0" hangingPunct="1">
                        <a:lnSpc>
                          <a:spcPct val="100000"/>
                        </a:lnSpc>
                        <a:spcBef>
                          <a:spcPts val="0"/>
                        </a:spcBef>
                        <a:buFont typeface="Arial" panose="020B0604020202020204" pitchFamily="34" charset="0"/>
                        <a:buNone/>
                      </a:pPr>
                      <a:r>
                        <a:rPr lang="en-US" sz="900" b="0" kern="1200">
                          <a:solidFill>
                            <a:schemeClr val="tx1"/>
                          </a:solidFill>
                          <a:latin typeface="+mn-lt"/>
                          <a:ea typeface="+mn-ea"/>
                          <a:cs typeface="+mn-cs"/>
                        </a:rPr>
                        <a:t>Offer: Lower priced SKU</a:t>
                      </a: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448170619"/>
                  </a:ext>
                </a:extLst>
              </a:tr>
              <a:tr h="327259">
                <a:tc vMerge="1">
                  <a:txBody>
                    <a:bodyPr/>
                    <a:lstStyle/>
                    <a:p>
                      <a:pPr marL="0" algn="l" defTabSz="932742" rtl="0" eaLnBrk="1" fontAlgn="ctr" latinLnBrk="0" hangingPunct="1">
                        <a:lnSpc>
                          <a:spcPct val="100000"/>
                        </a:lnSpc>
                        <a:spcBef>
                          <a:spcPts val="0"/>
                        </a:spcBef>
                      </a:pPr>
                      <a:endParaRPr lang="en-US" sz="900" b="0" i="0" u="none" strike="noStrike" kern="1200">
                        <a:solidFill>
                          <a:schemeClr val="bg1"/>
                        </a:solidFill>
                        <a:effectLst/>
                        <a:latin typeface="Segoe UI Semibold" panose="020B0702040204020203" pitchFamily="34" charset="0"/>
                        <a:ea typeface="+mn-ea"/>
                        <a:cs typeface="Segoe UI Semibold" panose="020B0702040204020203" pitchFamily="34" charset="0"/>
                      </a:endParaRPr>
                    </a:p>
                  </a:txBody>
                  <a:tcPr marL="87867" marR="87867" marT="43934" marB="43934">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solidFill>
                  </a:tcPr>
                </a:tc>
                <a:tc>
                  <a:txBody>
                    <a:bodyPr/>
                    <a:lstStyle/>
                    <a:p>
                      <a:pPr marL="0" marR="0" algn="l" defTabSz="932742" rtl="0" eaLnBrk="1" latinLnBrk="0" hangingPunct="1">
                        <a:lnSpc>
                          <a:spcPct val="100000"/>
                        </a:lnSpc>
                        <a:spcBef>
                          <a:spcPts val="0"/>
                        </a:spcBef>
                        <a:spcAft>
                          <a:spcPts val="0"/>
                        </a:spcAft>
                      </a:pPr>
                      <a:endParaRPr lang="en-US" sz="900" b="0" kern="1200">
                        <a:solidFill>
                          <a:schemeClr val="tx1"/>
                        </a:solidFill>
                        <a:latin typeface="+mn-lt"/>
                        <a:ea typeface="+mn-ea"/>
                        <a:cs typeface="+mn-cs"/>
                      </a:endParaRPr>
                    </a:p>
                  </a:txBody>
                  <a:tcPr marL="0" marR="0" marT="0" marB="0">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a:ln>
                            <a:noFill/>
                          </a:ln>
                          <a:solidFill>
                            <a:schemeClr val="bg1"/>
                          </a:solidFill>
                          <a:effectLst/>
                          <a:uLnTx/>
                          <a:uFillTx/>
                          <a:latin typeface="+mn-lt"/>
                          <a:ea typeface="+mn-ea"/>
                          <a:cs typeface="Segoe UI" pitchFamily="34" charset="0"/>
                        </a:rPr>
                        <a:t>Reserved Instances</a:t>
                      </a: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2"/>
                    </a:solidFill>
                  </a:tcPr>
                </a:tc>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lang="en-US" sz="900" b="0" kern="1200">
                        <a:solidFill>
                          <a:schemeClr val="tx1"/>
                        </a:solidFill>
                        <a:latin typeface="+mn-lt"/>
                        <a:ea typeface="+mn-ea"/>
                        <a:cs typeface="+mn-cs"/>
                      </a:endParaRPr>
                    </a:p>
                  </a:txBody>
                  <a:tcPr marL="0" marR="0" marT="0" marB="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900" b="0" kern="1200">
                          <a:solidFill>
                            <a:schemeClr val="tx1"/>
                          </a:solidFill>
                          <a:latin typeface="+mn-lt"/>
                          <a:ea typeface="+mn-ea"/>
                          <a:cs typeface="+mn-cs"/>
                        </a:rPr>
                        <a:t>Windows Server Virtual Machine Instances</a:t>
                      </a:r>
                    </a:p>
                    <a:p>
                      <a:pPr marL="0" marR="0" lvl="0" indent="0" algn="l" defTabSz="932742" rtl="0" eaLnBrk="1" fontAlgn="auto" latinLnBrk="0" hangingPunct="1">
                        <a:lnSpc>
                          <a:spcPct val="100000"/>
                        </a:lnSpc>
                        <a:spcBef>
                          <a:spcPts val="0"/>
                        </a:spcBef>
                        <a:spcAft>
                          <a:spcPts val="0"/>
                        </a:spcAft>
                        <a:buClrTx/>
                        <a:buSzTx/>
                        <a:buFontTx/>
                        <a:buNone/>
                        <a:tabLst/>
                        <a:defRPr/>
                      </a:pPr>
                      <a:r>
                        <a:rPr lang="en-US" sz="900" b="0" kern="1200">
                          <a:solidFill>
                            <a:schemeClr val="tx1"/>
                          </a:solidFill>
                          <a:latin typeface="+mn-lt"/>
                          <a:ea typeface="+mn-ea"/>
                          <a:cs typeface="+mn-cs"/>
                        </a:rPr>
                        <a:t>SQL Server compute (not the SQL server license)</a:t>
                      </a:r>
                    </a:p>
                    <a:p>
                      <a:pPr marL="0" marR="0" lvl="0" indent="0" algn="l" defTabSz="932742" rtl="0" eaLnBrk="1" fontAlgn="auto" latinLnBrk="0" hangingPunct="1">
                        <a:lnSpc>
                          <a:spcPct val="100000"/>
                        </a:lnSpc>
                        <a:spcBef>
                          <a:spcPts val="0"/>
                        </a:spcBef>
                        <a:spcAft>
                          <a:spcPts val="0"/>
                        </a:spcAft>
                        <a:buClrTx/>
                        <a:buSzTx/>
                        <a:buFontTx/>
                        <a:buNone/>
                        <a:tabLst/>
                        <a:defRPr/>
                      </a:pPr>
                      <a:r>
                        <a:rPr lang="en-US" sz="900" b="0" u="none" kern="1200">
                          <a:solidFill>
                            <a:schemeClr val="tx1"/>
                          </a:solidFill>
                          <a:latin typeface="+mn-lt"/>
                          <a:ea typeface="+mn-ea"/>
                          <a:cs typeface="+mn-cs"/>
                        </a:rPr>
                        <a:t>Cosmos DB </a:t>
                      </a: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lang="en-US" sz="900" b="0" kern="1200">
                        <a:solidFill>
                          <a:schemeClr val="tx1"/>
                        </a:solidFill>
                        <a:latin typeface="+mn-lt"/>
                        <a:ea typeface="+mn-ea"/>
                        <a:cs typeface="+mn-cs"/>
                      </a:endParaRPr>
                    </a:p>
                  </a:txBody>
                  <a:tcPr marL="0" marR="0" marT="0" marB="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marL="0" indent="0" algn="l" defTabSz="914367" rtl="0" eaLnBrk="1" fontAlgn="ctr" latinLnBrk="0" hangingPunct="1">
                        <a:lnSpc>
                          <a:spcPct val="100000"/>
                        </a:lnSpc>
                        <a:spcBef>
                          <a:spcPts val="0"/>
                        </a:spcBef>
                        <a:buFont typeface="Arial" panose="020B0604020202020204" pitchFamily="34" charset="0"/>
                        <a:buNone/>
                      </a:pPr>
                      <a:r>
                        <a:rPr lang="en-US" sz="900" b="0" kern="1200">
                          <a:solidFill>
                            <a:schemeClr val="tx1"/>
                          </a:solidFill>
                          <a:latin typeface="+mn-lt"/>
                          <a:ea typeface="+mn-ea"/>
                          <a:cs typeface="+mn-cs"/>
                        </a:rPr>
                        <a:t>Offer: Lower Priced SKU</a:t>
                      </a: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666232170"/>
                  </a:ext>
                </a:extLst>
              </a:tr>
              <a:tr h="308008">
                <a:tc vMerge="1">
                  <a:txBody>
                    <a:bodyPr/>
                    <a:lstStyle/>
                    <a:p>
                      <a:pPr marL="0" marR="0" algn="l" defTabSz="932742" rtl="0" eaLnBrk="1" latinLnBrk="0" hangingPunct="1">
                        <a:spcBef>
                          <a:spcPts val="0"/>
                        </a:spcBef>
                        <a:spcAft>
                          <a:spcPts val="0"/>
                        </a:spcAft>
                      </a:pPr>
                      <a:endParaRPr lang="en-US" sz="900" b="0" kern="1200">
                        <a:solidFill>
                          <a:schemeClr val="bg1"/>
                        </a:solidFill>
                        <a:latin typeface="Segoe UI Semibold" panose="020B0702040204020203" pitchFamily="34" charset="0"/>
                        <a:ea typeface="+mn-ea"/>
                        <a:cs typeface="Segoe UI Semibold" panose="020B0702040204020203" pitchFamily="34" charset="0"/>
                      </a:endParaRPr>
                    </a:p>
                  </a:txBody>
                  <a:tcPr marL="87867" marR="87867" marT="43934" marB="43934">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solidFill>
                  </a:tcPr>
                </a:tc>
                <a:tc>
                  <a:txBody>
                    <a:bodyPr/>
                    <a:lstStyle/>
                    <a:p>
                      <a:pPr marL="0" marR="0" algn="l" defTabSz="932742" rtl="0" eaLnBrk="1" latinLnBrk="0" hangingPunct="1">
                        <a:lnSpc>
                          <a:spcPct val="100000"/>
                        </a:lnSpc>
                        <a:spcBef>
                          <a:spcPts val="0"/>
                        </a:spcBef>
                        <a:spcAft>
                          <a:spcPts val="0"/>
                        </a:spcAft>
                      </a:pPr>
                      <a:endParaRPr lang="en-US" sz="900" b="0" kern="1200">
                        <a:solidFill>
                          <a:schemeClr val="tx1"/>
                        </a:solidFill>
                        <a:latin typeface="+mn-lt"/>
                        <a:ea typeface="+mn-ea"/>
                        <a:cs typeface="+mn-cs"/>
                      </a:endParaRPr>
                    </a:p>
                  </a:txBody>
                  <a:tcPr marL="0" marR="0" marT="0" marB="0">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a:ln>
                            <a:noFill/>
                          </a:ln>
                          <a:solidFill>
                            <a:schemeClr val="bg1"/>
                          </a:solidFill>
                          <a:effectLst/>
                          <a:uLnTx/>
                          <a:uFillTx/>
                          <a:latin typeface="+mn-lt"/>
                          <a:ea typeface="+mn-ea"/>
                          <a:cs typeface="Segoe UI" pitchFamily="34" charset="0"/>
                        </a:rPr>
                        <a:t>Free Security Updates</a:t>
                      </a: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2"/>
                    </a:solidFill>
                  </a:tcPr>
                </a:tc>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lang="en-US" sz="900" b="0" kern="1200">
                        <a:solidFill>
                          <a:schemeClr val="tx1"/>
                        </a:solidFill>
                        <a:latin typeface="+mn-lt"/>
                        <a:ea typeface="+mn-ea"/>
                        <a:cs typeface="+mn-cs"/>
                      </a:endParaRPr>
                    </a:p>
                  </a:txBody>
                  <a:tcPr marL="0" marR="0" marT="26893" marB="26893">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lang="en-US" sz="900" b="0" kern="1200">
                        <a:solidFill>
                          <a:schemeClr val="tx1"/>
                        </a:solidFill>
                        <a:latin typeface="+mn-lt"/>
                        <a:ea typeface="+mn-ea"/>
                        <a:cs typeface="+mn-cs"/>
                      </a:endParaRP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lang="en-US" sz="900" b="0" kern="1200">
                        <a:solidFill>
                          <a:schemeClr val="tx1"/>
                        </a:solidFill>
                        <a:latin typeface="+mn-lt"/>
                        <a:ea typeface="+mn-ea"/>
                        <a:cs typeface="+mn-cs"/>
                      </a:endParaRPr>
                    </a:p>
                  </a:txBody>
                  <a:tcPr marL="0" marR="0" marT="26893" marB="26893">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marL="0" algn="l" defTabSz="932742" rtl="0" eaLnBrk="1" latinLnBrk="0" hangingPunct="1"/>
                      <a:r>
                        <a:rPr lang="en-US" sz="900" b="0" kern="1200">
                          <a:solidFill>
                            <a:schemeClr val="tx1"/>
                          </a:solidFill>
                          <a:latin typeface="+mn-lt"/>
                          <a:ea typeface="+mn-ea"/>
                          <a:cs typeface="+mn-cs"/>
                        </a:rPr>
                        <a:t>Offer</a:t>
                      </a: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177077782"/>
                  </a:ext>
                </a:extLst>
              </a:tr>
              <a:tr h="0">
                <a:tc vMerge="1">
                  <a:txBody>
                    <a:bodyPr/>
                    <a:lstStyle/>
                    <a:p>
                      <a:pPr marL="0" marR="0" algn="l" defTabSz="932742" rtl="0" eaLnBrk="1" latinLnBrk="0" hangingPunct="1">
                        <a:lnSpc>
                          <a:spcPct val="107000"/>
                        </a:lnSpc>
                        <a:spcBef>
                          <a:spcPts val="0"/>
                        </a:spcBef>
                        <a:spcAft>
                          <a:spcPts val="0"/>
                        </a:spcAft>
                      </a:pPr>
                      <a:endParaRPr lang="en-US" sz="900" b="0" kern="1200">
                        <a:solidFill>
                          <a:schemeClr val="bg1"/>
                        </a:solidFill>
                        <a:latin typeface="Segoe UI Semibold" panose="020B0702040204020203" pitchFamily="34" charset="0"/>
                        <a:ea typeface="+mn-ea"/>
                        <a:cs typeface="Segoe UI Semibold" panose="020B0702040204020203" pitchFamily="34" charset="0"/>
                      </a:endParaRPr>
                    </a:p>
                  </a:txBody>
                  <a:tcPr marL="89629" marR="89629" marT="44815" marB="44815">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solidFill>
                  </a:tcPr>
                </a:tc>
                <a:tc>
                  <a:txBody>
                    <a:bodyPr/>
                    <a:lstStyle/>
                    <a:p>
                      <a:pPr marL="0" marR="0" algn="l" defTabSz="932742" rtl="0" eaLnBrk="1" latinLnBrk="0" hangingPunct="1">
                        <a:lnSpc>
                          <a:spcPct val="100000"/>
                        </a:lnSpc>
                        <a:spcBef>
                          <a:spcPts val="0"/>
                        </a:spcBef>
                        <a:spcAft>
                          <a:spcPts val="0"/>
                        </a:spcAft>
                      </a:pPr>
                      <a:endParaRPr lang="en-US" sz="900" b="0" kern="1200">
                        <a:solidFill>
                          <a:schemeClr val="tx1"/>
                        </a:solidFill>
                        <a:latin typeface="+mn-lt"/>
                        <a:ea typeface="+mn-ea"/>
                        <a:cs typeface="+mn-cs"/>
                      </a:endParaRPr>
                    </a:p>
                  </a:txBody>
                  <a:tcPr marL="0" marR="0" marT="0" marB="0">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a:ln>
                            <a:noFill/>
                          </a:ln>
                          <a:solidFill>
                            <a:schemeClr val="bg1"/>
                          </a:solidFill>
                          <a:effectLst/>
                          <a:uLnTx/>
                          <a:uFillTx/>
                          <a:latin typeface="+mn-lt"/>
                          <a:ea typeface="+mn-ea"/>
                          <a:cs typeface="Segoe UI" pitchFamily="34" charset="0"/>
                        </a:rPr>
                        <a:t>Go To Market Support</a:t>
                      </a: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2"/>
                    </a:solidFill>
                  </a:tcPr>
                </a:tc>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lang="en-US" sz="900" b="0" kern="1200">
                        <a:solidFill>
                          <a:schemeClr val="tx1"/>
                        </a:solidFill>
                        <a:latin typeface="+mn-lt"/>
                        <a:ea typeface="+mn-ea"/>
                        <a:cs typeface="+mn-cs"/>
                      </a:endParaRPr>
                    </a:p>
                  </a:txBody>
                  <a:tcPr marL="0" marR="0" marT="44821" marB="44821">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900" b="0" kern="1200">
                          <a:solidFill>
                            <a:schemeClr val="tx1"/>
                          </a:solidFill>
                          <a:latin typeface="+mn-lt"/>
                          <a:ea typeface="+mn-ea"/>
                          <a:cs typeface="+mn-cs"/>
                        </a:rPr>
                        <a:t>Marketing Services to generate demand</a:t>
                      </a: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lang="en-US" sz="900" b="0" kern="1200" noProof="0">
                        <a:solidFill>
                          <a:schemeClr val="tx1"/>
                        </a:solidFill>
                        <a:latin typeface="+mn-lt"/>
                        <a:ea typeface="+mn-ea"/>
                        <a:cs typeface="+mn-cs"/>
                      </a:endParaRPr>
                    </a:p>
                  </a:txBody>
                  <a:tcPr marL="0" marR="0" marT="44821" marB="44821">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marL="0" algn="l" defTabSz="932742" rtl="0" eaLnBrk="1" latinLnBrk="0" hangingPunct="1"/>
                      <a:r>
                        <a:rPr lang="en-US" sz="900" b="0" kern="1200">
                          <a:solidFill>
                            <a:schemeClr val="tx1"/>
                          </a:solidFill>
                          <a:latin typeface="+mn-lt"/>
                          <a:ea typeface="+mn-ea"/>
                          <a:cs typeface="+mn-cs"/>
                        </a:rPr>
                        <a:t>Various co-funded</a:t>
                      </a: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188427423"/>
                  </a:ext>
                </a:extLst>
              </a:tr>
              <a:tr h="0">
                <a:tc vMerge="1">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lang="en-US" sz="900" b="0" kern="1200">
                        <a:solidFill>
                          <a:schemeClr val="bg1"/>
                        </a:solidFill>
                        <a:latin typeface="Segoe UI Semibold" panose="020B0702040204020203" pitchFamily="34" charset="0"/>
                        <a:ea typeface="+mn-ea"/>
                        <a:cs typeface="Segoe UI Semibold" panose="020B0702040204020203" pitchFamily="34" charset="0"/>
                      </a:endParaRPr>
                    </a:p>
                  </a:txBody>
                  <a:tcPr marL="87867" marR="87867" marT="43934" marB="43934">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solidFill>
                  </a:tcPr>
                </a:tc>
                <a:tc>
                  <a:txBody>
                    <a:bodyPr/>
                    <a:lstStyle/>
                    <a:p>
                      <a:pPr marL="0" marR="0" algn="l" defTabSz="932742" rtl="0" eaLnBrk="1" latinLnBrk="0" hangingPunct="1">
                        <a:lnSpc>
                          <a:spcPct val="100000"/>
                        </a:lnSpc>
                        <a:spcBef>
                          <a:spcPts val="0"/>
                        </a:spcBef>
                        <a:spcAft>
                          <a:spcPts val="0"/>
                        </a:spcAft>
                      </a:pPr>
                      <a:endParaRPr lang="en-US" sz="900" b="0" kern="1200">
                        <a:solidFill>
                          <a:schemeClr val="tx1"/>
                        </a:solidFill>
                        <a:latin typeface="+mn-lt"/>
                        <a:ea typeface="+mn-ea"/>
                        <a:cs typeface="+mn-cs"/>
                      </a:endParaRPr>
                    </a:p>
                  </a:txBody>
                  <a:tcPr marL="0" marR="0" marT="0" marB="0">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a:ln>
                            <a:noFill/>
                          </a:ln>
                          <a:solidFill>
                            <a:schemeClr val="bg1"/>
                          </a:solidFill>
                          <a:effectLst/>
                          <a:uLnTx/>
                          <a:uFillTx/>
                          <a:latin typeface="+mn-lt"/>
                          <a:ea typeface="+mn-ea"/>
                          <a:cs typeface="Segoe UI" pitchFamily="34" charset="0"/>
                        </a:rPr>
                        <a:t>WS Hero Offer </a:t>
                      </a: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2"/>
                    </a:solidFill>
                  </a:tcPr>
                </a:tc>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lang="en-US" sz="900" b="0" kern="1200">
                        <a:solidFill>
                          <a:schemeClr val="tx1"/>
                        </a:solidFill>
                        <a:latin typeface="+mn-lt"/>
                        <a:ea typeface="+mn-ea"/>
                        <a:cs typeface="+mn-cs"/>
                      </a:endParaRPr>
                    </a:p>
                  </a:txBody>
                  <a:tcPr marL="0" marR="0" marT="44821" marB="44821">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900" b="0" kern="1200" dirty="0">
                          <a:solidFill>
                            <a:schemeClr val="tx1"/>
                          </a:solidFill>
                          <a:latin typeface="+mn-lt"/>
                          <a:ea typeface="+mn-ea"/>
                          <a:cs typeface="+mn-cs"/>
                        </a:rPr>
                        <a:t>CSP subscriptions + RI. Link to Partner Center  </a:t>
                      </a:r>
                      <a:r>
                        <a:rPr lang="en-US" sz="900" b="0" kern="1200" dirty="0">
                          <a:solidFill>
                            <a:schemeClr val="tx2"/>
                          </a:solidFill>
                          <a:latin typeface="+mn-lt"/>
                          <a:ea typeface="+mn-ea"/>
                          <a:cs typeface="+mn-cs"/>
                          <a:hlinkClick r:id="rId3">
                            <a:extLst>
                              <a:ext uri="{A12FA001-AC4F-418D-AE19-62706E023703}">
                                <ahyp:hlinkClr xmlns:ahyp="http://schemas.microsoft.com/office/drawing/2018/hyperlinkcolor" val="tx"/>
                              </a:ext>
                            </a:extLst>
                          </a:hlinkClick>
                        </a:rPr>
                        <a:t>here</a:t>
                      </a:r>
                      <a:endParaRPr lang="en-US" sz="900" b="0" kern="1200" dirty="0">
                        <a:solidFill>
                          <a:schemeClr val="tx1"/>
                        </a:solidFill>
                        <a:latin typeface="+mn-lt"/>
                        <a:ea typeface="+mn-ea"/>
                        <a:cs typeface="+mn-cs"/>
                      </a:endParaRP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lang="en-US" sz="900" b="0" kern="1200" noProof="0">
                        <a:solidFill>
                          <a:schemeClr val="tx1"/>
                        </a:solidFill>
                        <a:latin typeface="+mn-lt"/>
                        <a:ea typeface="+mn-ea"/>
                        <a:cs typeface="+mn-cs"/>
                      </a:endParaRPr>
                    </a:p>
                  </a:txBody>
                  <a:tcPr marL="0" marR="0" marT="44821" marB="44821">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marL="0" algn="l" defTabSz="932742" rtl="0" eaLnBrk="1" latinLnBrk="0" hangingPunct="1"/>
                      <a:r>
                        <a:rPr lang="en-US" sz="900" b="0" kern="1200">
                          <a:solidFill>
                            <a:schemeClr val="tx1"/>
                          </a:solidFill>
                          <a:latin typeface="+mn-lt"/>
                          <a:ea typeface="+mn-ea"/>
                          <a:cs typeface="+mn-cs"/>
                        </a:rPr>
                        <a:t>Offer</a:t>
                      </a: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794924232"/>
                  </a:ext>
                </a:extLst>
              </a:tr>
              <a:tr h="0">
                <a:tc vMerge="1">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lang="en-US" sz="900" b="0" kern="1200">
                        <a:solidFill>
                          <a:schemeClr val="bg1"/>
                        </a:solidFill>
                        <a:latin typeface="Segoe UI Semibold" panose="020B0702040204020203" pitchFamily="34" charset="0"/>
                        <a:ea typeface="+mn-ea"/>
                        <a:cs typeface="Segoe UI Semibold" panose="020B0702040204020203" pitchFamily="34" charset="0"/>
                      </a:endParaRPr>
                    </a:p>
                  </a:txBody>
                  <a:tcPr marL="87867" marR="87867" marT="43934" marB="43934">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solidFill>
                  </a:tcPr>
                </a:tc>
                <a:tc>
                  <a:txBody>
                    <a:bodyPr/>
                    <a:lstStyle/>
                    <a:p>
                      <a:pPr marL="0" marR="0" algn="l" defTabSz="932742" rtl="0" eaLnBrk="1" latinLnBrk="0" hangingPunct="1">
                        <a:lnSpc>
                          <a:spcPct val="100000"/>
                        </a:lnSpc>
                        <a:spcBef>
                          <a:spcPts val="0"/>
                        </a:spcBef>
                        <a:spcAft>
                          <a:spcPts val="0"/>
                        </a:spcAft>
                      </a:pPr>
                      <a:endParaRPr lang="en-US" sz="900" b="0" kern="1200">
                        <a:solidFill>
                          <a:schemeClr val="tx1"/>
                        </a:solidFill>
                        <a:latin typeface="+mn-lt"/>
                        <a:ea typeface="+mn-ea"/>
                        <a:cs typeface="+mn-cs"/>
                      </a:endParaRPr>
                    </a:p>
                  </a:txBody>
                  <a:tcPr marL="0" marR="0" marT="0" marB="0">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a:ln>
                            <a:noFill/>
                          </a:ln>
                          <a:solidFill>
                            <a:schemeClr val="bg1"/>
                          </a:solidFill>
                          <a:effectLst/>
                          <a:uLnTx/>
                          <a:uFillTx/>
                          <a:latin typeface="+mn-lt"/>
                          <a:ea typeface="+mn-ea"/>
                          <a:cs typeface="Segoe UI" pitchFamily="34" charset="0"/>
                        </a:rPr>
                        <a:t>WIP: BCDR Proposal/s </a:t>
                      </a: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2"/>
                    </a:solidFill>
                  </a:tcPr>
                </a:tc>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lang="en-US" sz="900" b="0" i="1" kern="1200">
                        <a:solidFill>
                          <a:schemeClr val="tx1"/>
                        </a:solidFill>
                        <a:latin typeface="+mn-lt"/>
                        <a:ea typeface="+mn-ea"/>
                        <a:cs typeface="+mn-cs"/>
                      </a:endParaRPr>
                    </a:p>
                  </a:txBody>
                  <a:tcPr marL="0" marR="0" marT="44821" marB="44821">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900" b="0" i="1" kern="1200">
                          <a:solidFill>
                            <a:schemeClr val="tx1"/>
                          </a:solidFill>
                          <a:latin typeface="+mn-lt"/>
                          <a:ea typeface="+mn-ea"/>
                          <a:cs typeface="+mn-cs"/>
                        </a:rPr>
                        <a:t>WIP: Pre defined proposals for BCDR</a:t>
                      </a: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lang="en-US" sz="900" b="0" i="1" kern="1200" noProof="0">
                        <a:solidFill>
                          <a:schemeClr val="tx1"/>
                        </a:solidFill>
                        <a:latin typeface="+mn-lt"/>
                        <a:ea typeface="+mn-ea"/>
                        <a:cs typeface="+mn-cs"/>
                      </a:endParaRPr>
                    </a:p>
                  </a:txBody>
                  <a:tcPr marL="0" marR="0" marT="44821" marB="44821">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marL="0" algn="l" defTabSz="932742" rtl="0" eaLnBrk="1" latinLnBrk="0" hangingPunct="1"/>
                      <a:r>
                        <a:rPr lang="en-US" sz="900" b="0" i="1" kern="1200">
                          <a:solidFill>
                            <a:schemeClr val="tx1"/>
                          </a:solidFill>
                          <a:latin typeface="+mn-lt"/>
                          <a:ea typeface="+mn-ea"/>
                          <a:cs typeface="+mn-cs"/>
                        </a:rPr>
                        <a:t>Predefined proposals</a:t>
                      </a: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843722443"/>
                  </a:ext>
                </a:extLst>
              </a:tr>
              <a:tr h="224069">
                <a:tc>
                  <a:txBody>
                    <a:bodyPr/>
                    <a:lstStyle/>
                    <a:p>
                      <a:pPr marL="0" marR="0" algn="l" defTabSz="932742" rtl="0" eaLnBrk="1" latinLnBrk="0" hangingPunct="1">
                        <a:spcBef>
                          <a:spcPts val="0"/>
                        </a:spcBef>
                        <a:spcAft>
                          <a:spcPts val="0"/>
                        </a:spcAft>
                      </a:pPr>
                      <a:r>
                        <a:rPr lang="en-US" sz="900" b="0" kern="1200">
                          <a:solidFill>
                            <a:schemeClr val="bg1"/>
                          </a:solidFill>
                          <a:latin typeface="Segoe UI Semibold" panose="020B0702040204020203" pitchFamily="34" charset="0"/>
                          <a:ea typeface="+mn-ea"/>
                          <a:cs typeface="Segoe UI Semibold" panose="020B0702040204020203" pitchFamily="34" charset="0"/>
                        </a:rPr>
                        <a:t>Cloud Solution Provider (suggested)</a:t>
                      </a:r>
                    </a:p>
                  </a:txBody>
                  <a:tcPr marL="87867" marR="87867" marT="43934" marB="43934">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solidFill>
                  </a:tcPr>
                </a:tc>
                <a:tc>
                  <a:txBody>
                    <a:bodyPr/>
                    <a:lstStyle/>
                    <a:p>
                      <a:pPr marL="0" marR="0" algn="l" rtl="0">
                        <a:lnSpc>
                          <a:spcPct val="100000"/>
                        </a:lnSpc>
                        <a:spcBef>
                          <a:spcPts val="0"/>
                        </a:spcBef>
                        <a:spcAft>
                          <a:spcPts val="0"/>
                        </a:spcAft>
                      </a:pPr>
                      <a:endParaRPr lang="en-US" sz="900" b="0" kern="1200">
                        <a:solidFill>
                          <a:schemeClr val="tx1"/>
                        </a:solidFill>
                        <a:latin typeface="+mn-lt"/>
                        <a:ea typeface="+mn-ea"/>
                        <a:cs typeface="+mn-cs"/>
                      </a:endParaRPr>
                    </a:p>
                  </a:txBody>
                  <a:tcPr marL="0" marR="0" marT="0" marB="0">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900" b="0" kern="1200">
                          <a:solidFill>
                            <a:schemeClr val="bg1"/>
                          </a:solidFill>
                          <a:latin typeface="+mn-lt"/>
                          <a:ea typeface="+mn-ea"/>
                          <a:cs typeface="+mn-cs"/>
                        </a:rPr>
                        <a:t>Business Continuity Plan</a:t>
                      </a:r>
                    </a:p>
                  </a:txBody>
                  <a:tcPr marL="87867" marR="87867" marT="43934" marB="43934">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2"/>
                    </a:solidFill>
                  </a:tcPr>
                </a:tc>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lang="en-US" sz="900" b="0" kern="1200">
                        <a:solidFill>
                          <a:schemeClr val="tx1"/>
                        </a:solidFill>
                        <a:latin typeface="+mn-lt"/>
                        <a:ea typeface="+mn-ea"/>
                        <a:cs typeface="+mn-cs"/>
                      </a:endParaRPr>
                    </a:p>
                  </a:txBody>
                  <a:tcPr marL="0" marR="0" marT="0" marB="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900" b="0" kern="1200" dirty="0">
                          <a:solidFill>
                            <a:schemeClr val="tx1"/>
                          </a:solidFill>
                          <a:latin typeface="+mn-lt"/>
                          <a:ea typeface="+mn-ea"/>
                          <a:cs typeface="+mn-cs"/>
                        </a:rPr>
                        <a:t>Assist customer in Business Continuity Planning</a:t>
                      </a:r>
                    </a:p>
                  </a:txBody>
                  <a:tcPr marL="87867" marR="87867" marT="43934" marB="43934">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2F2F2"/>
                    </a:solidFill>
                  </a:tcPr>
                </a:tc>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lang="en-US" sz="900" b="0" kern="1200">
                        <a:solidFill>
                          <a:schemeClr val="tx1"/>
                        </a:solidFill>
                        <a:latin typeface="+mn-lt"/>
                        <a:ea typeface="+mn-ea"/>
                        <a:cs typeface="+mn-cs"/>
                      </a:endParaRPr>
                    </a:p>
                  </a:txBody>
                  <a:tcPr marL="0" marR="0" marT="0" marB="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tc>
                  <a:txBody>
                    <a:bodyPr/>
                    <a:lstStyle/>
                    <a:p>
                      <a:pPr marL="0" marR="0" lvl="0" indent="0" algn="l" defTabSz="914367" rtl="0" eaLnBrk="1" fontAlgn="ctr" latinLnBrk="0" hangingPunct="1">
                        <a:lnSpc>
                          <a:spcPct val="100000"/>
                        </a:lnSpc>
                        <a:spcBef>
                          <a:spcPts val="0"/>
                        </a:spcBef>
                        <a:spcAft>
                          <a:spcPts val="0"/>
                        </a:spcAft>
                        <a:buClrTx/>
                        <a:buSzTx/>
                        <a:buFont typeface="Arial" panose="020B0604020202020204" pitchFamily="34" charset="0"/>
                        <a:buNone/>
                        <a:tabLst/>
                        <a:defRPr/>
                      </a:pPr>
                      <a:r>
                        <a:rPr lang="en-US" sz="900" b="0" kern="1200" noProof="0">
                          <a:solidFill>
                            <a:schemeClr val="tx1"/>
                          </a:solidFill>
                          <a:latin typeface="+mn-lt"/>
                          <a:ea typeface="+mn-ea"/>
                          <a:cs typeface="+mn-cs"/>
                        </a:rPr>
                        <a:t>Consultancy service</a:t>
                      </a: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2F2F2"/>
                    </a:solidFill>
                  </a:tcPr>
                </a:tc>
                <a:extLst>
                  <a:ext uri="{0D108BD9-81ED-4DB2-BD59-A6C34878D82A}">
                    <a16:rowId xmlns:a16="http://schemas.microsoft.com/office/drawing/2014/main" val="3878640106"/>
                  </a:ext>
                </a:extLst>
              </a:tr>
              <a:tr h="420840">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lang="en-US" sz="900" b="0" kern="1200">
                        <a:solidFill>
                          <a:schemeClr val="bg1"/>
                        </a:solidFill>
                        <a:latin typeface="Segoe UI Semibold" panose="020B0702040204020203" pitchFamily="34" charset="0"/>
                        <a:ea typeface="+mn-ea"/>
                        <a:cs typeface="Segoe UI Semibold" panose="020B0702040204020203" pitchFamily="34" charset="0"/>
                      </a:endParaRPr>
                    </a:p>
                  </a:txBody>
                  <a:tcPr marL="87867" marR="87867" marT="43934" marB="43934">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solidFill>
                  </a:tcPr>
                </a:tc>
                <a:tc>
                  <a:txBody>
                    <a:bodyPr/>
                    <a:lstStyle/>
                    <a:p>
                      <a:pPr marL="0" marR="0" algn="l" defTabSz="932742" rtl="0" eaLnBrk="1" latinLnBrk="0" hangingPunct="1">
                        <a:lnSpc>
                          <a:spcPct val="100000"/>
                        </a:lnSpc>
                        <a:spcBef>
                          <a:spcPts val="0"/>
                        </a:spcBef>
                        <a:spcAft>
                          <a:spcPts val="0"/>
                        </a:spcAft>
                      </a:pPr>
                      <a:endParaRPr lang="en-US" sz="900" b="0" kern="1200">
                        <a:solidFill>
                          <a:schemeClr val="tx1"/>
                        </a:solidFill>
                        <a:latin typeface="+mn-lt"/>
                        <a:ea typeface="+mn-ea"/>
                        <a:cs typeface="+mn-cs"/>
                      </a:endParaRPr>
                    </a:p>
                  </a:txBody>
                  <a:tcPr marL="0" marR="0" marT="0" marB="0">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a:ln>
                            <a:noFill/>
                          </a:ln>
                          <a:solidFill>
                            <a:schemeClr val="bg1"/>
                          </a:solidFill>
                          <a:effectLst/>
                          <a:uLnTx/>
                          <a:uFillTx/>
                          <a:latin typeface="+mn-lt"/>
                          <a:ea typeface="+mn-ea"/>
                          <a:cs typeface="Segoe UI" pitchFamily="34" charset="0"/>
                        </a:rPr>
                        <a:t>Managed Service</a:t>
                      </a: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2"/>
                    </a:solidFill>
                  </a:tcPr>
                </a:tc>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lang="en-US" sz="900" b="0" kern="1200">
                        <a:solidFill>
                          <a:schemeClr val="tx1"/>
                        </a:solidFill>
                        <a:latin typeface="+mn-lt"/>
                        <a:ea typeface="+mn-ea"/>
                        <a:cs typeface="+mn-cs"/>
                      </a:endParaRPr>
                    </a:p>
                  </a:txBody>
                  <a:tcPr marL="0" marR="0" marT="44821" marB="44821">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900" b="0" kern="1200">
                          <a:solidFill>
                            <a:schemeClr val="tx1"/>
                          </a:solidFill>
                          <a:latin typeface="+mn-lt"/>
                          <a:ea typeface="+mn-ea"/>
                          <a:cs typeface="+mn-cs"/>
                        </a:rPr>
                        <a:t>Managed Backup</a:t>
                      </a:r>
                    </a:p>
                    <a:p>
                      <a:pPr marL="0" marR="0" lvl="0" indent="0" algn="l" defTabSz="932742" rtl="0" eaLnBrk="1" fontAlgn="auto" latinLnBrk="0" hangingPunct="1">
                        <a:lnSpc>
                          <a:spcPct val="100000"/>
                        </a:lnSpc>
                        <a:spcBef>
                          <a:spcPts val="0"/>
                        </a:spcBef>
                        <a:spcAft>
                          <a:spcPts val="0"/>
                        </a:spcAft>
                        <a:buClrTx/>
                        <a:buSzTx/>
                        <a:buFontTx/>
                        <a:buNone/>
                        <a:tabLst/>
                        <a:defRPr/>
                      </a:pPr>
                      <a:r>
                        <a:rPr lang="en-US" sz="900" b="0" kern="1200">
                          <a:solidFill>
                            <a:schemeClr val="tx1"/>
                          </a:solidFill>
                          <a:latin typeface="+mn-lt"/>
                          <a:ea typeface="+mn-ea"/>
                          <a:cs typeface="+mn-cs"/>
                        </a:rPr>
                        <a:t>Managed Business Continuity</a:t>
                      </a: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lang="en-US" sz="900" b="0" kern="1200" noProof="0">
                        <a:solidFill>
                          <a:schemeClr val="tx1"/>
                        </a:solidFill>
                        <a:latin typeface="+mn-lt"/>
                        <a:ea typeface="+mn-ea"/>
                        <a:cs typeface="+mn-cs"/>
                      </a:endParaRPr>
                    </a:p>
                  </a:txBody>
                  <a:tcPr marL="0" marR="0" marT="44821" marB="44821">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tc>
                  <a:txBody>
                    <a:bodyPr/>
                    <a:lstStyle/>
                    <a:p>
                      <a:pPr marL="0" algn="l" defTabSz="932742" rtl="0" eaLnBrk="1" latinLnBrk="0" hangingPunct="1"/>
                      <a:r>
                        <a:rPr lang="en-US" sz="900" b="0" kern="1200">
                          <a:solidFill>
                            <a:schemeClr val="tx1"/>
                          </a:solidFill>
                          <a:latin typeface="+mn-lt"/>
                          <a:ea typeface="+mn-ea"/>
                          <a:cs typeface="+mn-cs"/>
                        </a:rPr>
                        <a:t>Packaged Offer/s with monthly fees</a:t>
                      </a: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58124874"/>
                  </a:ext>
                </a:extLst>
              </a:tr>
              <a:tr h="342900">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lang="en-US" sz="900" b="0" kern="1200">
                        <a:solidFill>
                          <a:schemeClr val="bg1"/>
                        </a:solidFill>
                        <a:latin typeface="Segoe UI Semibold" panose="020B0702040204020203" pitchFamily="34" charset="0"/>
                        <a:ea typeface="+mn-ea"/>
                        <a:cs typeface="Segoe UI Semibold" panose="020B0702040204020203" pitchFamily="34" charset="0"/>
                      </a:endParaRPr>
                    </a:p>
                  </a:txBody>
                  <a:tcPr marL="87867" marR="87867" marT="43934" marB="43934">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solidFill>
                  </a:tcPr>
                </a:tc>
                <a:tc>
                  <a:txBody>
                    <a:bodyPr/>
                    <a:lstStyle/>
                    <a:p>
                      <a:pPr marL="0" marR="0" algn="l" defTabSz="932742" rtl="0" eaLnBrk="1" latinLnBrk="0" hangingPunct="1">
                        <a:lnSpc>
                          <a:spcPct val="100000"/>
                        </a:lnSpc>
                        <a:spcBef>
                          <a:spcPts val="0"/>
                        </a:spcBef>
                        <a:spcAft>
                          <a:spcPts val="0"/>
                        </a:spcAft>
                      </a:pPr>
                      <a:endParaRPr lang="en-US" sz="900" b="0" kern="1200">
                        <a:solidFill>
                          <a:schemeClr val="tx1"/>
                        </a:solidFill>
                        <a:latin typeface="+mn-lt"/>
                        <a:ea typeface="+mn-ea"/>
                        <a:cs typeface="+mn-cs"/>
                      </a:endParaRPr>
                    </a:p>
                  </a:txBody>
                  <a:tcPr marL="0" marR="0" marT="0" marB="0">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900" b="0" kern="1200">
                          <a:solidFill>
                            <a:schemeClr val="bg1"/>
                          </a:solidFill>
                          <a:latin typeface="+mn-lt"/>
                          <a:ea typeface="+mn-ea"/>
                          <a:cs typeface="+mn-cs"/>
                        </a:rPr>
                        <a:t>Assessment</a:t>
                      </a:r>
                    </a:p>
                  </a:txBody>
                  <a:tcPr marL="87867" marR="87867" marT="43934" marB="43934">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2"/>
                    </a:solidFill>
                  </a:tcPr>
                </a:tc>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lang="en-US" sz="900" b="0" kern="1200">
                        <a:solidFill>
                          <a:schemeClr val="tx1"/>
                        </a:solidFill>
                        <a:latin typeface="+mn-lt"/>
                        <a:ea typeface="+mn-ea"/>
                        <a:cs typeface="+mn-cs"/>
                      </a:endParaRPr>
                    </a:p>
                  </a:txBody>
                  <a:tcPr marL="0" marR="0" marT="0" marB="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900" b="0" kern="1200" dirty="0">
                          <a:solidFill>
                            <a:schemeClr val="tx1"/>
                          </a:solidFill>
                          <a:latin typeface="+mn-lt"/>
                          <a:ea typeface="+mn-ea"/>
                          <a:cs typeface="+mn-cs"/>
                        </a:rPr>
                        <a:t>Cloud migration assessment services – Technical Viability, Business Viability, Migration Planning </a:t>
                      </a: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lang="en-US" sz="900" b="0" kern="1200" noProof="0">
                        <a:solidFill>
                          <a:schemeClr val="tx1"/>
                        </a:solidFill>
                        <a:latin typeface="+mn-lt"/>
                        <a:ea typeface="+mn-ea"/>
                        <a:cs typeface="+mn-cs"/>
                      </a:endParaRPr>
                    </a:p>
                  </a:txBody>
                  <a:tcPr marL="0" marR="0" marT="44821" marB="44821">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tc>
                  <a:txBody>
                    <a:bodyPr/>
                    <a:lstStyle/>
                    <a:p>
                      <a:pPr marL="0" algn="l" defTabSz="932742" rtl="0" eaLnBrk="1" latinLnBrk="0" hangingPunct="1"/>
                      <a:r>
                        <a:rPr lang="en-US" sz="900" b="0" kern="1200">
                          <a:solidFill>
                            <a:schemeClr val="tx1"/>
                          </a:solidFill>
                          <a:latin typeface="+mn-lt"/>
                          <a:ea typeface="+mn-ea"/>
                          <a:cs typeface="+mn-cs"/>
                        </a:rPr>
                        <a:t>Report</a:t>
                      </a: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89748644"/>
                  </a:ext>
                </a:extLst>
              </a:tr>
              <a:tr h="361950">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lang="en-US" sz="900" b="0" kern="1200">
                        <a:solidFill>
                          <a:schemeClr val="bg1"/>
                        </a:solidFill>
                        <a:latin typeface="Segoe UI Semibold" panose="020B0702040204020203" pitchFamily="34" charset="0"/>
                        <a:ea typeface="+mn-ea"/>
                        <a:cs typeface="Segoe UI Semibold" panose="020B0702040204020203" pitchFamily="34" charset="0"/>
                      </a:endParaRPr>
                    </a:p>
                  </a:txBody>
                  <a:tcPr marL="87867" marR="87867" marT="43934" marB="43934">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solidFill>
                  </a:tcPr>
                </a:tc>
                <a:tc>
                  <a:txBody>
                    <a:bodyPr/>
                    <a:lstStyle/>
                    <a:p>
                      <a:pPr marL="0" marR="0" algn="l" defTabSz="932742" rtl="0" eaLnBrk="1" latinLnBrk="0" hangingPunct="1">
                        <a:lnSpc>
                          <a:spcPct val="100000"/>
                        </a:lnSpc>
                        <a:spcBef>
                          <a:spcPts val="0"/>
                        </a:spcBef>
                        <a:spcAft>
                          <a:spcPts val="0"/>
                        </a:spcAft>
                      </a:pPr>
                      <a:endParaRPr lang="en-US" sz="900" b="0" kern="1200">
                        <a:solidFill>
                          <a:schemeClr val="tx1"/>
                        </a:solidFill>
                        <a:latin typeface="+mn-lt"/>
                        <a:ea typeface="+mn-ea"/>
                        <a:cs typeface="+mn-cs"/>
                      </a:endParaRPr>
                    </a:p>
                  </a:txBody>
                  <a:tcPr marL="0" marR="0" marT="0" marB="0">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900" b="0" kern="1200" err="1">
                          <a:solidFill>
                            <a:schemeClr val="bg1"/>
                          </a:solidFill>
                          <a:latin typeface="+mn-lt"/>
                          <a:ea typeface="+mn-ea"/>
                          <a:cs typeface="+mn-cs"/>
                        </a:rPr>
                        <a:t>PoC</a:t>
                      </a:r>
                      <a:endParaRPr lang="en-US" sz="900" b="0" kern="1200">
                        <a:solidFill>
                          <a:schemeClr val="bg1"/>
                        </a:solidFill>
                        <a:latin typeface="+mn-lt"/>
                        <a:ea typeface="+mn-ea"/>
                        <a:cs typeface="+mn-cs"/>
                      </a:endParaRPr>
                    </a:p>
                  </a:txBody>
                  <a:tcPr marL="87867" marR="87867" marT="43934" marB="43934">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2"/>
                    </a:solidFill>
                  </a:tcPr>
                </a:tc>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lang="en-US" sz="900" b="0" kern="1200">
                        <a:solidFill>
                          <a:schemeClr val="tx1"/>
                        </a:solidFill>
                        <a:latin typeface="+mn-lt"/>
                        <a:ea typeface="+mn-ea"/>
                        <a:cs typeface="+mn-cs"/>
                      </a:endParaRPr>
                    </a:p>
                  </a:txBody>
                  <a:tcPr marL="0" marR="0" marT="0" marB="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900" b="0" kern="1200" dirty="0">
                          <a:solidFill>
                            <a:schemeClr val="tx1"/>
                          </a:solidFill>
                          <a:latin typeface="+mn-lt"/>
                          <a:ea typeface="+mn-ea"/>
                          <a:cs typeface="+mn-cs"/>
                        </a:rPr>
                        <a:t>Proof of Concept on customer subscription</a:t>
                      </a:r>
                    </a:p>
                  </a:txBody>
                  <a:tcPr marL="87867" marR="87867" marT="43934" marB="43934">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lang="en-US" sz="900" b="0" kern="1200">
                        <a:solidFill>
                          <a:schemeClr val="tx1"/>
                        </a:solidFill>
                        <a:latin typeface="+mn-lt"/>
                        <a:ea typeface="+mn-ea"/>
                        <a:cs typeface="+mn-cs"/>
                      </a:endParaRPr>
                    </a:p>
                  </a:txBody>
                  <a:tcPr marL="0" marR="0" marT="0" marB="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tc>
                  <a:txBody>
                    <a:bodyPr/>
                    <a:lstStyle/>
                    <a:p>
                      <a:pPr marL="0" marR="0" lvl="0" indent="0" algn="l" defTabSz="914367" rtl="0" eaLnBrk="1" fontAlgn="ctr" latinLnBrk="0" hangingPunct="1">
                        <a:lnSpc>
                          <a:spcPct val="100000"/>
                        </a:lnSpc>
                        <a:spcBef>
                          <a:spcPts val="0"/>
                        </a:spcBef>
                        <a:spcAft>
                          <a:spcPts val="0"/>
                        </a:spcAft>
                        <a:buClrTx/>
                        <a:buSzTx/>
                        <a:buFont typeface="Arial" panose="020B0604020202020204" pitchFamily="34" charset="0"/>
                        <a:buNone/>
                        <a:tabLst/>
                        <a:defRPr/>
                      </a:pPr>
                      <a:r>
                        <a:rPr lang="en-US" sz="900" b="0" kern="1200" noProof="0">
                          <a:solidFill>
                            <a:schemeClr val="tx1"/>
                          </a:solidFill>
                          <a:latin typeface="+mn-lt"/>
                          <a:ea typeface="+mn-ea"/>
                          <a:cs typeface="+mn-cs"/>
                        </a:rPr>
                        <a:t>Test &amp; Validation</a:t>
                      </a: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079957038"/>
                  </a:ext>
                </a:extLst>
              </a:tr>
              <a:tr h="465237">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900" b="0" kern="1200">
                          <a:solidFill>
                            <a:schemeClr val="bg1"/>
                          </a:solidFill>
                          <a:latin typeface="Segoe UI Semibold" panose="020B0702040204020203" pitchFamily="34" charset="0"/>
                          <a:ea typeface="+mn-ea"/>
                          <a:cs typeface="Segoe UI Semibold" panose="020B0702040204020203" pitchFamily="34" charset="0"/>
                        </a:rPr>
                        <a:t>Indirect Provider</a:t>
                      </a:r>
                    </a:p>
                    <a:p>
                      <a:pPr marL="0" marR="0" lvl="0" indent="0" algn="l" defTabSz="932742" rtl="0" eaLnBrk="1" fontAlgn="auto" latinLnBrk="0" hangingPunct="1">
                        <a:lnSpc>
                          <a:spcPct val="100000"/>
                        </a:lnSpc>
                        <a:spcBef>
                          <a:spcPts val="0"/>
                        </a:spcBef>
                        <a:spcAft>
                          <a:spcPts val="0"/>
                        </a:spcAft>
                        <a:buClrTx/>
                        <a:buSzTx/>
                        <a:buFontTx/>
                        <a:buNone/>
                        <a:tabLst/>
                        <a:defRPr/>
                      </a:pPr>
                      <a:endParaRPr lang="en-US" sz="900" b="0" kern="1200">
                        <a:solidFill>
                          <a:schemeClr val="bg1"/>
                        </a:solidFill>
                        <a:latin typeface="Segoe UI Semibold" panose="020B0702040204020203" pitchFamily="34" charset="0"/>
                        <a:ea typeface="+mn-ea"/>
                        <a:cs typeface="Segoe UI Semibold" panose="020B0702040204020203" pitchFamily="34" charset="0"/>
                      </a:endParaRPr>
                    </a:p>
                  </a:txBody>
                  <a:tcPr marL="87867" marR="87867" marT="43934" marB="43934">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solidFill>
                  </a:tcPr>
                </a:tc>
                <a:tc>
                  <a:txBody>
                    <a:bodyPr/>
                    <a:lstStyle/>
                    <a:p>
                      <a:pPr marL="0" marR="0" algn="l" defTabSz="932742" rtl="0" eaLnBrk="1" latinLnBrk="0" hangingPunct="1">
                        <a:lnSpc>
                          <a:spcPct val="100000"/>
                        </a:lnSpc>
                        <a:spcBef>
                          <a:spcPts val="0"/>
                        </a:spcBef>
                        <a:spcAft>
                          <a:spcPts val="0"/>
                        </a:spcAft>
                      </a:pPr>
                      <a:endParaRPr lang="en-US" sz="900" b="0" kern="1200">
                        <a:solidFill>
                          <a:schemeClr val="tx1"/>
                        </a:solidFill>
                        <a:latin typeface="+mn-lt"/>
                        <a:ea typeface="+mn-ea"/>
                        <a:cs typeface="+mn-cs"/>
                      </a:endParaRPr>
                    </a:p>
                  </a:txBody>
                  <a:tcPr marL="0" marR="0" marT="0" marB="0">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900" b="0" kern="1200">
                          <a:solidFill>
                            <a:schemeClr val="bg1"/>
                          </a:solidFill>
                          <a:latin typeface="+mn-lt"/>
                          <a:ea typeface="+mn-ea"/>
                          <a:cs typeface="+mn-cs"/>
                        </a:rPr>
                        <a:t>TBA</a:t>
                      </a:r>
                    </a:p>
                  </a:txBody>
                  <a:tcPr marL="87867" marR="87867" marT="43934" marB="43934">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2"/>
                    </a:solidFill>
                  </a:tcPr>
                </a:tc>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lang="en-US" sz="900" b="0" kern="1200">
                        <a:solidFill>
                          <a:schemeClr val="tx1"/>
                        </a:solidFill>
                        <a:latin typeface="+mn-lt"/>
                        <a:ea typeface="+mn-ea"/>
                        <a:cs typeface="+mn-cs"/>
                      </a:endParaRPr>
                    </a:p>
                  </a:txBody>
                  <a:tcPr marL="0" marR="0" marT="0" marB="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900" b="0" kern="1200">
                          <a:solidFill>
                            <a:schemeClr val="tx1"/>
                          </a:solidFill>
                          <a:latin typeface="+mn-lt"/>
                          <a:ea typeface="+mn-ea"/>
                          <a:cs typeface="+mn-cs"/>
                        </a:rPr>
                        <a:t>Refer to your Indirect provider</a:t>
                      </a:r>
                    </a:p>
                  </a:txBody>
                  <a:tcPr marL="87867" marR="87867" marT="43934" marB="43934">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lang="en-US" sz="900" b="0" kern="1200">
                        <a:solidFill>
                          <a:schemeClr val="tx1"/>
                        </a:solidFill>
                        <a:latin typeface="+mn-lt"/>
                        <a:ea typeface="+mn-ea"/>
                        <a:cs typeface="+mn-cs"/>
                      </a:endParaRPr>
                    </a:p>
                  </a:txBody>
                  <a:tcPr marL="0" marR="0" marT="0" marB="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tc>
                  <a:txBody>
                    <a:bodyPr/>
                    <a:lstStyle/>
                    <a:p>
                      <a:pPr marL="0" marR="0" lvl="0" indent="0" algn="l" defTabSz="914367" rtl="0" eaLnBrk="1" fontAlgn="ctr" latinLnBrk="0" hangingPunct="1">
                        <a:lnSpc>
                          <a:spcPct val="100000"/>
                        </a:lnSpc>
                        <a:spcBef>
                          <a:spcPts val="0"/>
                        </a:spcBef>
                        <a:spcAft>
                          <a:spcPts val="0"/>
                        </a:spcAft>
                        <a:buClrTx/>
                        <a:buSzTx/>
                        <a:buFont typeface="Arial" panose="020B0604020202020204" pitchFamily="34" charset="0"/>
                        <a:buNone/>
                        <a:tabLst/>
                        <a:defRPr/>
                      </a:pPr>
                      <a:r>
                        <a:rPr lang="en-US" sz="900" b="0" kern="1200" noProof="0">
                          <a:solidFill>
                            <a:schemeClr val="tx1"/>
                          </a:solidFill>
                          <a:latin typeface="+mn-lt"/>
                          <a:ea typeface="+mn-ea"/>
                          <a:cs typeface="+mn-cs"/>
                        </a:rPr>
                        <a:t>Various</a:t>
                      </a: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993999926"/>
                  </a:ext>
                </a:extLst>
              </a:tr>
              <a:tr h="465237">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900" b="0" kern="1200">
                          <a:solidFill>
                            <a:schemeClr val="bg1"/>
                          </a:solidFill>
                          <a:latin typeface="Segoe UI Semibold" panose="020B0702040204020203" pitchFamily="34" charset="0"/>
                          <a:ea typeface="+mn-ea"/>
                          <a:cs typeface="Segoe UI Semibold" panose="020B0702040204020203" pitchFamily="34" charset="0"/>
                        </a:rPr>
                        <a:t>Other</a:t>
                      </a:r>
                    </a:p>
                  </a:txBody>
                  <a:tcPr marL="87867" marR="87867" marT="43934" marB="43934">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solidFill>
                  </a:tcPr>
                </a:tc>
                <a:tc>
                  <a:txBody>
                    <a:bodyPr/>
                    <a:lstStyle/>
                    <a:p>
                      <a:pPr marL="0" marR="0" algn="l" defTabSz="932742" rtl="0" eaLnBrk="1" latinLnBrk="0" hangingPunct="1">
                        <a:lnSpc>
                          <a:spcPct val="100000"/>
                        </a:lnSpc>
                        <a:spcBef>
                          <a:spcPts val="0"/>
                        </a:spcBef>
                        <a:spcAft>
                          <a:spcPts val="0"/>
                        </a:spcAft>
                      </a:pPr>
                      <a:endParaRPr lang="en-US" sz="900" b="0" kern="1200">
                        <a:solidFill>
                          <a:schemeClr val="tx1"/>
                        </a:solidFill>
                        <a:latin typeface="+mn-lt"/>
                        <a:ea typeface="+mn-ea"/>
                        <a:cs typeface="+mn-cs"/>
                      </a:endParaRPr>
                    </a:p>
                  </a:txBody>
                  <a:tcPr marL="0" marR="0" marT="0" marB="0">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900" b="0" kern="1200">
                          <a:solidFill>
                            <a:schemeClr val="bg1"/>
                          </a:solidFill>
                          <a:latin typeface="+mn-lt"/>
                          <a:ea typeface="+mn-ea"/>
                          <a:cs typeface="+mn-cs"/>
                        </a:rPr>
                        <a:t>Third Party BCDR Solutions</a:t>
                      </a:r>
                    </a:p>
                  </a:txBody>
                  <a:tcPr marL="87867" marR="87867" marT="43934" marB="43934">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2"/>
                    </a:solidFill>
                  </a:tcPr>
                </a:tc>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lang="en-US" sz="900" b="0" kern="1200">
                        <a:solidFill>
                          <a:schemeClr val="tx1"/>
                        </a:solidFill>
                        <a:latin typeface="+mn-lt"/>
                        <a:ea typeface="+mn-ea"/>
                        <a:cs typeface="+mn-cs"/>
                      </a:endParaRPr>
                    </a:p>
                  </a:txBody>
                  <a:tcPr marL="0" marR="0" marT="0" marB="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900" b="0" i="1" kern="1200" dirty="0">
                          <a:solidFill>
                            <a:schemeClr val="tx1"/>
                          </a:solidFill>
                          <a:latin typeface="+mn-lt"/>
                          <a:ea typeface="+mn-ea"/>
                          <a:cs typeface="+mn-cs"/>
                        </a:rPr>
                        <a:t>WIP</a:t>
                      </a:r>
                    </a:p>
                  </a:txBody>
                  <a:tcPr marL="87867" marR="87867" marT="43934" marB="43934">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lang="en-US" sz="900" b="0" kern="1200">
                        <a:solidFill>
                          <a:schemeClr val="tx1"/>
                        </a:solidFill>
                        <a:latin typeface="+mn-lt"/>
                        <a:ea typeface="+mn-ea"/>
                        <a:cs typeface="+mn-cs"/>
                      </a:endParaRPr>
                    </a:p>
                  </a:txBody>
                  <a:tcPr marL="0" marR="0" marT="0" marB="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tc>
                  <a:txBody>
                    <a:bodyPr/>
                    <a:lstStyle/>
                    <a:p>
                      <a:pPr marL="0" marR="0" lvl="0" indent="0" algn="l" defTabSz="914367" rtl="0" eaLnBrk="1" fontAlgn="ctr" latinLnBrk="0" hangingPunct="1">
                        <a:lnSpc>
                          <a:spcPct val="100000"/>
                        </a:lnSpc>
                        <a:spcBef>
                          <a:spcPts val="0"/>
                        </a:spcBef>
                        <a:spcAft>
                          <a:spcPts val="0"/>
                        </a:spcAft>
                        <a:buClrTx/>
                        <a:buSzTx/>
                        <a:buFont typeface="Arial" panose="020B0604020202020204" pitchFamily="34" charset="0"/>
                        <a:buNone/>
                        <a:tabLst/>
                        <a:defRPr/>
                      </a:pPr>
                      <a:endParaRPr lang="en-US" sz="900" b="0" kern="1200" noProof="0" dirty="0">
                        <a:solidFill>
                          <a:schemeClr val="tx1"/>
                        </a:solidFill>
                        <a:latin typeface="+mn-lt"/>
                        <a:ea typeface="+mn-ea"/>
                        <a:cs typeface="+mn-cs"/>
                      </a:endParaRP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930994740"/>
                  </a:ext>
                </a:extLst>
              </a:tr>
            </a:tbl>
          </a:graphicData>
        </a:graphic>
      </p:graphicFrame>
      <p:grpSp>
        <p:nvGrpSpPr>
          <p:cNvPr id="51" name="Group 50">
            <a:extLst>
              <a:ext uri="{FF2B5EF4-FFF2-40B4-BE49-F238E27FC236}">
                <a16:creationId xmlns:a16="http://schemas.microsoft.com/office/drawing/2014/main" id="{B9DF2C6D-D964-4CBC-A1C5-6CDE6F81B43B}"/>
              </a:ext>
            </a:extLst>
          </p:cNvPr>
          <p:cNvGrpSpPr/>
          <p:nvPr/>
        </p:nvGrpSpPr>
        <p:grpSpPr>
          <a:xfrm>
            <a:off x="10109403" y="1193257"/>
            <a:ext cx="1055034" cy="480257"/>
            <a:chOff x="9382443" y="1162857"/>
            <a:chExt cx="1055034" cy="480257"/>
          </a:xfrm>
        </p:grpSpPr>
        <p:sp>
          <p:nvSpPr>
            <p:cNvPr id="8" name="Oval 7">
              <a:extLst>
                <a:ext uri="{FF2B5EF4-FFF2-40B4-BE49-F238E27FC236}">
                  <a16:creationId xmlns:a16="http://schemas.microsoft.com/office/drawing/2014/main" id="{4387FDD0-C320-433D-9AF9-ACC7B8EFE410}"/>
                </a:ext>
              </a:extLst>
            </p:cNvPr>
            <p:cNvSpPr/>
            <p:nvPr/>
          </p:nvSpPr>
          <p:spPr bwMode="auto">
            <a:xfrm>
              <a:off x="9712162" y="1162857"/>
              <a:ext cx="395596" cy="395596"/>
            </a:xfrm>
            <a:prstGeom prst="ellipse">
              <a:avLst/>
            </a:prstGeom>
            <a:solidFill>
              <a:schemeClr val="bg1"/>
            </a:solidFill>
            <a:ln>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23" name="list_4_bidi" title="Icon of a checklist">
              <a:extLst>
                <a:ext uri="{FF2B5EF4-FFF2-40B4-BE49-F238E27FC236}">
                  <a16:creationId xmlns:a16="http://schemas.microsoft.com/office/drawing/2014/main" id="{F8E3FF5A-A366-4A0F-97B0-E174BE67BA52}"/>
                </a:ext>
              </a:extLst>
            </p:cNvPr>
            <p:cNvSpPr>
              <a:spLocks noChangeAspect="1" noEditPoints="1"/>
            </p:cNvSpPr>
            <p:nvPr/>
          </p:nvSpPr>
          <p:spPr bwMode="auto">
            <a:xfrm>
              <a:off x="9819431" y="1251891"/>
              <a:ext cx="181059" cy="120336"/>
            </a:xfrm>
            <a:custGeom>
              <a:avLst/>
              <a:gdLst>
                <a:gd name="T0" fmla="*/ 0 w 489"/>
                <a:gd name="T1" fmla="*/ 47 h 325"/>
                <a:gd name="T2" fmla="*/ 309 w 489"/>
                <a:gd name="T3" fmla="*/ 47 h 325"/>
                <a:gd name="T4" fmla="*/ 0 w 489"/>
                <a:gd name="T5" fmla="*/ 139 h 325"/>
                <a:gd name="T6" fmla="*/ 309 w 489"/>
                <a:gd name="T7" fmla="*/ 139 h 325"/>
                <a:gd name="T8" fmla="*/ 0 w 489"/>
                <a:gd name="T9" fmla="*/ 231 h 325"/>
                <a:gd name="T10" fmla="*/ 309 w 489"/>
                <a:gd name="T11" fmla="*/ 231 h 325"/>
                <a:gd name="T12" fmla="*/ 0 w 489"/>
                <a:gd name="T13" fmla="*/ 325 h 325"/>
                <a:gd name="T14" fmla="*/ 309 w 489"/>
                <a:gd name="T15" fmla="*/ 325 h 325"/>
                <a:gd name="T16" fmla="*/ 377 w 489"/>
                <a:gd name="T17" fmla="*/ 44 h 325"/>
                <a:gd name="T18" fmla="*/ 412 w 489"/>
                <a:gd name="T19" fmla="*/ 77 h 325"/>
                <a:gd name="T20" fmla="*/ 489 w 489"/>
                <a:gd name="T21" fmla="*/ 0 h 325"/>
                <a:gd name="T22" fmla="*/ 377 w 489"/>
                <a:gd name="T23" fmla="*/ 230 h 325"/>
                <a:gd name="T24" fmla="*/ 412 w 489"/>
                <a:gd name="T25" fmla="*/ 263 h 325"/>
                <a:gd name="T26" fmla="*/ 489 w 489"/>
                <a:gd name="T27" fmla="*/ 186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9" h="325">
                  <a:moveTo>
                    <a:pt x="0" y="47"/>
                  </a:moveTo>
                  <a:lnTo>
                    <a:pt x="309" y="47"/>
                  </a:lnTo>
                  <a:moveTo>
                    <a:pt x="0" y="139"/>
                  </a:moveTo>
                  <a:lnTo>
                    <a:pt x="309" y="139"/>
                  </a:lnTo>
                  <a:moveTo>
                    <a:pt x="0" y="231"/>
                  </a:moveTo>
                  <a:lnTo>
                    <a:pt x="309" y="231"/>
                  </a:lnTo>
                  <a:moveTo>
                    <a:pt x="0" y="325"/>
                  </a:moveTo>
                  <a:lnTo>
                    <a:pt x="309" y="325"/>
                  </a:lnTo>
                  <a:moveTo>
                    <a:pt x="377" y="44"/>
                  </a:moveTo>
                  <a:lnTo>
                    <a:pt x="412" y="77"/>
                  </a:lnTo>
                  <a:lnTo>
                    <a:pt x="489" y="0"/>
                  </a:lnTo>
                  <a:moveTo>
                    <a:pt x="377" y="230"/>
                  </a:moveTo>
                  <a:lnTo>
                    <a:pt x="412" y="263"/>
                  </a:lnTo>
                  <a:lnTo>
                    <a:pt x="489" y="186"/>
                  </a:lnTo>
                </a:path>
              </a:pathLst>
            </a:custGeom>
            <a:noFill/>
            <a:ln w="9525" cap="sq">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31" name="Rectangle 30">
              <a:extLst>
                <a:ext uri="{FF2B5EF4-FFF2-40B4-BE49-F238E27FC236}">
                  <a16:creationId xmlns:a16="http://schemas.microsoft.com/office/drawing/2014/main" id="{42ACF2D3-F6B9-40D5-AEF5-BB0CA1A35CAB}"/>
                </a:ext>
              </a:extLst>
            </p:cNvPr>
            <p:cNvSpPr/>
            <p:nvPr/>
          </p:nvSpPr>
          <p:spPr>
            <a:xfrm>
              <a:off x="9382443" y="1394916"/>
              <a:ext cx="1055034" cy="248198"/>
            </a:xfrm>
            <a:prstGeom prst="rect">
              <a:avLst/>
            </a:prstGeom>
            <a:solidFill>
              <a:schemeClr val="bg1"/>
            </a:solidFill>
          </p:spPr>
          <p:txBody>
            <a:bodyPr wrap="none" lIns="0" tIns="0" rIns="0" bIns="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78D7"/>
                  </a:solidFill>
                  <a:effectLst/>
                  <a:uLnTx/>
                  <a:uFillTx/>
                  <a:latin typeface="Segoe UI Semibold" panose="020B0702040204020203" pitchFamily="34" charset="0"/>
                  <a:ea typeface="+mn-ea"/>
                  <a:cs typeface="Segoe UI Semibold" panose="020B0702040204020203" pitchFamily="34" charset="0"/>
                </a:rPr>
                <a:t>Activity</a:t>
              </a:r>
            </a:p>
          </p:txBody>
        </p:sp>
        <p:cxnSp>
          <p:nvCxnSpPr>
            <p:cNvPr id="34" name="Straight Connector 33">
              <a:extLst>
                <a:ext uri="{FF2B5EF4-FFF2-40B4-BE49-F238E27FC236}">
                  <a16:creationId xmlns:a16="http://schemas.microsoft.com/office/drawing/2014/main" id="{0D79BD7E-5F76-4A08-AA62-E36498B75EF5}"/>
                </a:ext>
              </a:extLst>
            </p:cNvPr>
            <p:cNvCxnSpPr/>
            <p:nvPr/>
          </p:nvCxnSpPr>
          <p:spPr>
            <a:xfrm>
              <a:off x="9624210" y="1394915"/>
              <a:ext cx="571500" cy="0"/>
            </a:xfrm>
            <a:prstGeom prst="line">
              <a:avLst/>
            </a:prstGeom>
            <a:ln w="3175">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C34DF46E-3BA7-4157-9CF0-44B76D1F9BA7}"/>
              </a:ext>
            </a:extLst>
          </p:cNvPr>
          <p:cNvGrpSpPr/>
          <p:nvPr/>
        </p:nvGrpSpPr>
        <p:grpSpPr>
          <a:xfrm>
            <a:off x="7295376" y="1162857"/>
            <a:ext cx="723902" cy="485775"/>
            <a:chOff x="4754879" y="1155065"/>
            <a:chExt cx="723902" cy="485775"/>
          </a:xfrm>
        </p:grpSpPr>
        <p:sp>
          <p:nvSpPr>
            <p:cNvPr id="5" name="Oval 4">
              <a:extLst>
                <a:ext uri="{FF2B5EF4-FFF2-40B4-BE49-F238E27FC236}">
                  <a16:creationId xmlns:a16="http://schemas.microsoft.com/office/drawing/2014/main" id="{85969FA6-5F6D-4CE9-A755-E0DD99A252E9}"/>
                </a:ext>
              </a:extLst>
            </p:cNvPr>
            <p:cNvSpPr/>
            <p:nvPr/>
          </p:nvSpPr>
          <p:spPr bwMode="auto">
            <a:xfrm>
              <a:off x="4919032" y="1155065"/>
              <a:ext cx="395596" cy="395596"/>
            </a:xfrm>
            <a:prstGeom prst="ellipse">
              <a:avLst/>
            </a:prstGeom>
            <a:solidFill>
              <a:schemeClr val="bg1"/>
            </a:solidFill>
            <a:ln>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grpSp>
          <p:nvGrpSpPr>
            <p:cNvPr id="16" name="Group 15">
              <a:extLst>
                <a:ext uri="{FF2B5EF4-FFF2-40B4-BE49-F238E27FC236}">
                  <a16:creationId xmlns:a16="http://schemas.microsoft.com/office/drawing/2014/main" id="{DFF0768F-4921-4F56-95DD-BBEAF5C02A8B}"/>
                </a:ext>
              </a:extLst>
            </p:cNvPr>
            <p:cNvGrpSpPr/>
            <p:nvPr/>
          </p:nvGrpSpPr>
          <p:grpSpPr>
            <a:xfrm>
              <a:off x="5052151" y="1199166"/>
              <a:ext cx="129359" cy="161640"/>
              <a:chOff x="1766255" y="1395906"/>
              <a:chExt cx="159935" cy="199847"/>
            </a:xfrm>
          </p:grpSpPr>
          <p:sp>
            <p:nvSpPr>
              <p:cNvPr id="17" name="Page2_E7C3" title="Icon of a document">
                <a:extLst>
                  <a:ext uri="{FF2B5EF4-FFF2-40B4-BE49-F238E27FC236}">
                    <a16:creationId xmlns:a16="http://schemas.microsoft.com/office/drawing/2014/main" id="{C2B5CCCE-765C-440E-9115-D524F20217CF}"/>
                  </a:ext>
                </a:extLst>
              </p:cNvPr>
              <p:cNvSpPr>
                <a:spLocks noChangeAspect="1" noEditPoints="1"/>
              </p:cNvSpPr>
              <p:nvPr/>
            </p:nvSpPr>
            <p:spPr bwMode="auto">
              <a:xfrm>
                <a:off x="1766255" y="1395906"/>
                <a:ext cx="159935" cy="199847"/>
              </a:xfrm>
              <a:custGeom>
                <a:avLst/>
                <a:gdLst>
                  <a:gd name="T0" fmla="*/ 3310 w 3310"/>
                  <a:gd name="T1" fmla="*/ 1102 h 4136"/>
                  <a:gd name="T2" fmla="*/ 2206 w 3310"/>
                  <a:gd name="T3" fmla="*/ 1102 h 4136"/>
                  <a:gd name="T4" fmla="*/ 2206 w 3310"/>
                  <a:gd name="T5" fmla="*/ 0 h 4136"/>
                  <a:gd name="T6" fmla="*/ 3310 w 3310"/>
                  <a:gd name="T7" fmla="*/ 1102 h 4136"/>
                  <a:gd name="T8" fmla="*/ 2206 w 3310"/>
                  <a:gd name="T9" fmla="*/ 0 h 4136"/>
                  <a:gd name="T10" fmla="*/ 0 w 3310"/>
                  <a:gd name="T11" fmla="*/ 0 h 4136"/>
                  <a:gd name="T12" fmla="*/ 0 w 3310"/>
                  <a:gd name="T13" fmla="*/ 4136 h 4136"/>
                  <a:gd name="T14" fmla="*/ 3310 w 3310"/>
                  <a:gd name="T15" fmla="*/ 4136 h 4136"/>
                  <a:gd name="T16" fmla="*/ 3310 w 3310"/>
                  <a:gd name="T17" fmla="*/ 1102 h 4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10" h="4136">
                    <a:moveTo>
                      <a:pt x="3310" y="1102"/>
                    </a:moveTo>
                    <a:lnTo>
                      <a:pt x="2206" y="1102"/>
                    </a:lnTo>
                    <a:lnTo>
                      <a:pt x="2206" y="0"/>
                    </a:lnTo>
                    <a:moveTo>
                      <a:pt x="3310" y="1102"/>
                    </a:moveTo>
                    <a:lnTo>
                      <a:pt x="2206" y="0"/>
                    </a:lnTo>
                    <a:lnTo>
                      <a:pt x="0" y="0"/>
                    </a:lnTo>
                    <a:lnTo>
                      <a:pt x="0" y="4136"/>
                    </a:lnTo>
                    <a:lnTo>
                      <a:pt x="3310" y="4136"/>
                    </a:lnTo>
                    <a:lnTo>
                      <a:pt x="3310" y="1102"/>
                    </a:lnTo>
                  </a:path>
                </a:pathLst>
              </a:custGeom>
              <a:noFill/>
              <a:ln w="9525" cap="sq">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53535"/>
                  </a:solidFill>
                  <a:effectLst/>
                  <a:uLnTx/>
                  <a:uFillTx/>
                  <a:latin typeface="Segoe UI Semilight"/>
                  <a:ea typeface="+mn-ea"/>
                  <a:cs typeface="+mn-cs"/>
                </a:endParaRPr>
              </a:p>
            </p:txBody>
          </p:sp>
          <p:cxnSp>
            <p:nvCxnSpPr>
              <p:cNvPr id="18" name="Straight Connector 17">
                <a:extLst>
                  <a:ext uri="{FF2B5EF4-FFF2-40B4-BE49-F238E27FC236}">
                    <a16:creationId xmlns:a16="http://schemas.microsoft.com/office/drawing/2014/main" id="{E26909F0-70AD-4E71-90F7-1F239C0D8B77}"/>
                  </a:ext>
                </a:extLst>
              </p:cNvPr>
              <p:cNvCxnSpPr/>
              <p:nvPr/>
            </p:nvCxnSpPr>
            <p:spPr>
              <a:xfrm>
                <a:off x="1797495" y="1480185"/>
                <a:ext cx="89535" cy="0"/>
              </a:xfrm>
              <a:prstGeom prst="line">
                <a:avLst/>
              </a:prstGeom>
              <a:ln w="9525">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C5CCC0E-59F7-4EA4-B2B3-754CBD466A78}"/>
                  </a:ext>
                </a:extLst>
              </p:cNvPr>
              <p:cNvCxnSpPr/>
              <p:nvPr/>
            </p:nvCxnSpPr>
            <p:spPr>
              <a:xfrm>
                <a:off x="1797495" y="1510665"/>
                <a:ext cx="89535" cy="0"/>
              </a:xfrm>
              <a:prstGeom prst="line">
                <a:avLst/>
              </a:prstGeom>
              <a:ln w="9525">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F8B76406-5B45-41B8-9B5D-972E2DA048C3}"/>
                  </a:ext>
                </a:extLst>
              </p:cNvPr>
              <p:cNvCxnSpPr/>
              <p:nvPr/>
            </p:nvCxnSpPr>
            <p:spPr>
              <a:xfrm>
                <a:off x="1797495" y="1543050"/>
                <a:ext cx="89535" cy="0"/>
              </a:xfrm>
              <a:prstGeom prst="line">
                <a:avLst/>
              </a:prstGeom>
              <a:ln w="9525">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28" name="Rectangle 27">
              <a:extLst>
                <a:ext uri="{FF2B5EF4-FFF2-40B4-BE49-F238E27FC236}">
                  <a16:creationId xmlns:a16="http://schemas.microsoft.com/office/drawing/2014/main" id="{6B7117A4-FC76-4ED4-BAA2-B0B5996D9B0F}"/>
                </a:ext>
              </a:extLst>
            </p:cNvPr>
            <p:cNvSpPr/>
            <p:nvPr/>
          </p:nvSpPr>
          <p:spPr>
            <a:xfrm>
              <a:off x="4754879" y="1387123"/>
              <a:ext cx="723902" cy="253717"/>
            </a:xfrm>
            <a:prstGeom prst="rect">
              <a:avLst/>
            </a:prstGeom>
            <a:solidFill>
              <a:schemeClr val="bg1"/>
            </a:solidFill>
          </p:spPr>
          <p:txBody>
            <a:bodyPr wrap="none" lIns="0" tIns="0" rIns="0" bIns="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78D7"/>
                  </a:solidFill>
                  <a:effectLst/>
                  <a:uLnTx/>
                  <a:uFillTx/>
                  <a:latin typeface="Segoe UI Semibold" panose="020B0702040204020203" pitchFamily="34" charset="0"/>
                  <a:ea typeface="+mn-ea"/>
                  <a:cs typeface="Segoe UI Semibold" panose="020B0702040204020203" pitchFamily="34" charset="0"/>
                </a:rPr>
                <a:t>Description</a:t>
              </a:r>
            </a:p>
          </p:txBody>
        </p:sp>
        <p:cxnSp>
          <p:nvCxnSpPr>
            <p:cNvPr id="39" name="Straight Connector 38">
              <a:extLst>
                <a:ext uri="{FF2B5EF4-FFF2-40B4-BE49-F238E27FC236}">
                  <a16:creationId xmlns:a16="http://schemas.microsoft.com/office/drawing/2014/main" id="{A8410B3E-EB36-4DD9-A9E1-4986D362636B}"/>
                </a:ext>
              </a:extLst>
            </p:cNvPr>
            <p:cNvCxnSpPr/>
            <p:nvPr/>
          </p:nvCxnSpPr>
          <p:spPr>
            <a:xfrm>
              <a:off x="4831080" y="1387123"/>
              <a:ext cx="571500" cy="0"/>
            </a:xfrm>
            <a:prstGeom prst="line">
              <a:avLst/>
            </a:prstGeom>
            <a:ln w="3175">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32" name="Group 31">
            <a:extLst>
              <a:ext uri="{FF2B5EF4-FFF2-40B4-BE49-F238E27FC236}">
                <a16:creationId xmlns:a16="http://schemas.microsoft.com/office/drawing/2014/main" id="{E1200AB9-FAB4-48B9-BD66-C7FA4AD47066}"/>
              </a:ext>
            </a:extLst>
          </p:cNvPr>
          <p:cNvGrpSpPr/>
          <p:nvPr/>
        </p:nvGrpSpPr>
        <p:grpSpPr>
          <a:xfrm>
            <a:off x="4537207" y="1193257"/>
            <a:ext cx="571500" cy="485775"/>
            <a:chOff x="2594292" y="1155065"/>
            <a:chExt cx="571500" cy="485775"/>
          </a:xfrm>
        </p:grpSpPr>
        <p:sp>
          <p:nvSpPr>
            <p:cNvPr id="4" name="Oval 3">
              <a:extLst>
                <a:ext uri="{FF2B5EF4-FFF2-40B4-BE49-F238E27FC236}">
                  <a16:creationId xmlns:a16="http://schemas.microsoft.com/office/drawing/2014/main" id="{3DD8F74F-D61C-40E4-9637-BE15773958A2}"/>
                </a:ext>
              </a:extLst>
            </p:cNvPr>
            <p:cNvSpPr/>
            <p:nvPr/>
          </p:nvSpPr>
          <p:spPr bwMode="auto">
            <a:xfrm>
              <a:off x="2682244" y="1155065"/>
              <a:ext cx="395596" cy="395596"/>
            </a:xfrm>
            <a:prstGeom prst="ellipse">
              <a:avLst/>
            </a:prstGeom>
            <a:solidFill>
              <a:schemeClr val="bg1"/>
            </a:solidFill>
            <a:ln>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grpSp>
          <p:nvGrpSpPr>
            <p:cNvPr id="11" name="Group 10">
              <a:extLst>
                <a:ext uri="{FF2B5EF4-FFF2-40B4-BE49-F238E27FC236}">
                  <a16:creationId xmlns:a16="http://schemas.microsoft.com/office/drawing/2014/main" id="{2ACBD6BB-8D60-46B9-BC60-DA8B7415B783}"/>
                </a:ext>
              </a:extLst>
            </p:cNvPr>
            <p:cNvGrpSpPr/>
            <p:nvPr/>
          </p:nvGrpSpPr>
          <p:grpSpPr>
            <a:xfrm>
              <a:off x="2820077" y="1197602"/>
              <a:ext cx="119930" cy="165108"/>
              <a:chOff x="486029" y="1375802"/>
              <a:chExt cx="159766" cy="219951"/>
            </a:xfrm>
          </p:grpSpPr>
          <p:sp>
            <p:nvSpPr>
              <p:cNvPr id="12" name="Clipboard" title="Icon of a clipboard">
                <a:extLst>
                  <a:ext uri="{FF2B5EF4-FFF2-40B4-BE49-F238E27FC236}">
                    <a16:creationId xmlns:a16="http://schemas.microsoft.com/office/drawing/2014/main" id="{14243852-B623-4C41-AE9A-456759A1C1A0}"/>
                  </a:ext>
                </a:extLst>
              </p:cNvPr>
              <p:cNvSpPr>
                <a:spLocks noChangeAspect="1" noEditPoints="1"/>
              </p:cNvSpPr>
              <p:nvPr/>
            </p:nvSpPr>
            <p:spPr bwMode="auto">
              <a:xfrm>
                <a:off x="486029" y="1375802"/>
                <a:ext cx="159766" cy="219951"/>
              </a:xfrm>
              <a:custGeom>
                <a:avLst/>
                <a:gdLst>
                  <a:gd name="T0" fmla="*/ 247 w 247"/>
                  <a:gd name="T1" fmla="*/ 33 h 340"/>
                  <a:gd name="T2" fmla="*/ 247 w 247"/>
                  <a:gd name="T3" fmla="*/ 340 h 340"/>
                  <a:gd name="T4" fmla="*/ 0 w 247"/>
                  <a:gd name="T5" fmla="*/ 340 h 340"/>
                  <a:gd name="T6" fmla="*/ 0 w 247"/>
                  <a:gd name="T7" fmla="*/ 33 h 340"/>
                  <a:gd name="T8" fmla="*/ 65 w 247"/>
                  <a:gd name="T9" fmla="*/ 33 h 340"/>
                  <a:gd name="T10" fmla="*/ 91 w 247"/>
                  <a:gd name="T11" fmla="*/ 33 h 340"/>
                  <a:gd name="T12" fmla="*/ 124 w 247"/>
                  <a:gd name="T13" fmla="*/ 0 h 340"/>
                  <a:gd name="T14" fmla="*/ 158 w 247"/>
                  <a:gd name="T15" fmla="*/ 33 h 340"/>
                  <a:gd name="T16" fmla="*/ 247 w 247"/>
                  <a:gd name="T17" fmla="*/ 33 h 340"/>
                  <a:gd name="T18" fmla="*/ 68 w 247"/>
                  <a:gd name="T19" fmla="*/ 33 h 340"/>
                  <a:gd name="T20" fmla="*/ 68 w 247"/>
                  <a:gd name="T21" fmla="*/ 78 h 340"/>
                  <a:gd name="T22" fmla="*/ 180 w 247"/>
                  <a:gd name="T23" fmla="*/ 78 h 340"/>
                  <a:gd name="T24" fmla="*/ 180 w 247"/>
                  <a:gd name="T25" fmla="*/ 33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7" h="340">
                    <a:moveTo>
                      <a:pt x="247" y="33"/>
                    </a:moveTo>
                    <a:cubicBezTo>
                      <a:pt x="247" y="340"/>
                      <a:pt x="247" y="340"/>
                      <a:pt x="247" y="340"/>
                    </a:cubicBezTo>
                    <a:cubicBezTo>
                      <a:pt x="0" y="340"/>
                      <a:pt x="0" y="340"/>
                      <a:pt x="0" y="340"/>
                    </a:cubicBezTo>
                    <a:cubicBezTo>
                      <a:pt x="0" y="33"/>
                      <a:pt x="0" y="33"/>
                      <a:pt x="0" y="33"/>
                    </a:cubicBezTo>
                    <a:cubicBezTo>
                      <a:pt x="65" y="33"/>
                      <a:pt x="65" y="33"/>
                      <a:pt x="65" y="33"/>
                    </a:cubicBezTo>
                    <a:cubicBezTo>
                      <a:pt x="91" y="33"/>
                      <a:pt x="91" y="33"/>
                      <a:pt x="91" y="33"/>
                    </a:cubicBezTo>
                    <a:cubicBezTo>
                      <a:pt x="91" y="15"/>
                      <a:pt x="106" y="0"/>
                      <a:pt x="124" y="0"/>
                    </a:cubicBezTo>
                    <a:cubicBezTo>
                      <a:pt x="143" y="0"/>
                      <a:pt x="158" y="15"/>
                      <a:pt x="158" y="33"/>
                    </a:cubicBezTo>
                    <a:lnTo>
                      <a:pt x="247" y="33"/>
                    </a:lnTo>
                    <a:close/>
                    <a:moveTo>
                      <a:pt x="68" y="33"/>
                    </a:moveTo>
                    <a:cubicBezTo>
                      <a:pt x="68" y="78"/>
                      <a:pt x="68" y="78"/>
                      <a:pt x="68" y="78"/>
                    </a:cubicBezTo>
                    <a:cubicBezTo>
                      <a:pt x="180" y="78"/>
                      <a:pt x="180" y="78"/>
                      <a:pt x="180" y="78"/>
                    </a:cubicBezTo>
                    <a:cubicBezTo>
                      <a:pt x="180" y="33"/>
                      <a:pt x="180" y="33"/>
                      <a:pt x="180" y="33"/>
                    </a:cubicBezTo>
                  </a:path>
                </a:pathLst>
              </a:custGeom>
              <a:noFill/>
              <a:ln w="9525" cap="sq">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53535"/>
                  </a:solidFill>
                  <a:effectLst/>
                  <a:uLnTx/>
                  <a:uFillTx/>
                  <a:latin typeface="Segoe UI Semilight"/>
                  <a:ea typeface="+mn-ea"/>
                  <a:cs typeface="+mn-cs"/>
                </a:endParaRPr>
              </a:p>
            </p:txBody>
          </p:sp>
          <p:cxnSp>
            <p:nvCxnSpPr>
              <p:cNvPr id="13" name="Straight Connector 12">
                <a:extLst>
                  <a:ext uri="{FF2B5EF4-FFF2-40B4-BE49-F238E27FC236}">
                    <a16:creationId xmlns:a16="http://schemas.microsoft.com/office/drawing/2014/main" id="{531E2C92-F08C-4C34-BDE2-BD320B466EC1}"/>
                  </a:ext>
                </a:extLst>
              </p:cNvPr>
              <p:cNvCxnSpPr/>
              <p:nvPr/>
            </p:nvCxnSpPr>
            <p:spPr>
              <a:xfrm>
                <a:off x="521145" y="1474470"/>
                <a:ext cx="89535" cy="0"/>
              </a:xfrm>
              <a:prstGeom prst="line">
                <a:avLst/>
              </a:prstGeom>
              <a:ln w="9525">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0195790-96F1-4E50-8429-FC0ABAD5789D}"/>
                  </a:ext>
                </a:extLst>
              </p:cNvPr>
              <p:cNvCxnSpPr/>
              <p:nvPr/>
            </p:nvCxnSpPr>
            <p:spPr>
              <a:xfrm>
                <a:off x="521145" y="1503045"/>
                <a:ext cx="89535" cy="0"/>
              </a:xfrm>
              <a:prstGeom prst="line">
                <a:avLst/>
              </a:prstGeom>
              <a:ln w="9525">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945E98F1-E96B-417C-B178-9B9CBC4F6237}"/>
                  </a:ext>
                </a:extLst>
              </p:cNvPr>
              <p:cNvCxnSpPr/>
              <p:nvPr/>
            </p:nvCxnSpPr>
            <p:spPr>
              <a:xfrm>
                <a:off x="521145" y="1539240"/>
                <a:ext cx="89535" cy="0"/>
              </a:xfrm>
              <a:prstGeom prst="line">
                <a:avLst/>
              </a:prstGeom>
              <a:ln w="9525">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27" name="Rectangle 26">
              <a:extLst>
                <a:ext uri="{FF2B5EF4-FFF2-40B4-BE49-F238E27FC236}">
                  <a16:creationId xmlns:a16="http://schemas.microsoft.com/office/drawing/2014/main" id="{CBF180D3-2E37-4E1A-92C4-BA38DC816C8A}"/>
                </a:ext>
              </a:extLst>
            </p:cNvPr>
            <p:cNvSpPr/>
            <p:nvPr/>
          </p:nvSpPr>
          <p:spPr>
            <a:xfrm>
              <a:off x="2601921" y="1387123"/>
              <a:ext cx="556243" cy="253717"/>
            </a:xfrm>
            <a:prstGeom prst="rect">
              <a:avLst/>
            </a:prstGeom>
            <a:solidFill>
              <a:schemeClr val="bg1"/>
            </a:solidFill>
          </p:spPr>
          <p:txBody>
            <a:bodyPr wrap="none" lIns="0" tIns="0" rIns="0" bIns="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78D7"/>
                  </a:solidFill>
                  <a:effectLst/>
                  <a:uLnTx/>
                  <a:uFillTx/>
                  <a:latin typeface="Segoe UI Semibold" panose="020B0702040204020203" pitchFamily="34" charset="0"/>
                  <a:ea typeface="+mn-ea"/>
                  <a:cs typeface="Segoe UI Semibold" panose="020B0702040204020203" pitchFamily="34" charset="0"/>
                </a:rPr>
                <a:t>Program</a:t>
              </a:r>
            </a:p>
          </p:txBody>
        </p:sp>
        <p:cxnSp>
          <p:nvCxnSpPr>
            <p:cNvPr id="40" name="Straight Connector 39">
              <a:extLst>
                <a:ext uri="{FF2B5EF4-FFF2-40B4-BE49-F238E27FC236}">
                  <a16:creationId xmlns:a16="http://schemas.microsoft.com/office/drawing/2014/main" id="{FA3BB425-1E83-4200-9376-E959E1F102F6}"/>
                </a:ext>
              </a:extLst>
            </p:cNvPr>
            <p:cNvCxnSpPr>
              <a:cxnSpLocks/>
            </p:cNvCxnSpPr>
            <p:nvPr/>
          </p:nvCxnSpPr>
          <p:spPr>
            <a:xfrm>
              <a:off x="2594292" y="1387123"/>
              <a:ext cx="571500" cy="0"/>
            </a:xfrm>
            <a:prstGeom prst="line">
              <a:avLst/>
            </a:prstGeom>
            <a:ln w="3175">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41" name="Rectangle 40">
            <a:extLst>
              <a:ext uri="{FF2B5EF4-FFF2-40B4-BE49-F238E27FC236}">
                <a16:creationId xmlns:a16="http://schemas.microsoft.com/office/drawing/2014/main" id="{CD15DB00-407D-4278-9E0C-2F04D6EF8DC0}"/>
              </a:ext>
            </a:extLst>
          </p:cNvPr>
          <p:cNvSpPr/>
          <p:nvPr/>
        </p:nvSpPr>
        <p:spPr bwMode="auto">
          <a:xfrm>
            <a:off x="2" y="0"/>
            <a:ext cx="2196547" cy="6994525"/>
          </a:xfrm>
          <a:prstGeom prst="rect">
            <a:avLst/>
          </a:prstGeom>
          <a:solidFill>
            <a:srgbClr val="353535">
              <a:lumMod val="20000"/>
              <a:lumOff val="80000"/>
            </a:srgbClr>
          </a:solidFill>
          <a:ln w="9525" cap="flat" cmpd="sng" algn="ctr">
            <a:noFill/>
            <a:prstDash val="solid"/>
            <a:headEnd type="none" w="med" len="med"/>
            <a:tailEnd type="none" w="med" len="med"/>
          </a:ln>
          <a:effectLst/>
        </p:spPr>
        <p:txBody>
          <a:bodyPr rot="0" spcFirstLastPara="0" vertOverflow="overflow" horzOverflow="overflow" vert="horz" wrap="square" lIns="182880" tIns="274320" rIns="9144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90000"/>
              </a:lnSpc>
              <a:spcBef>
                <a:spcPct val="0"/>
              </a:spcBef>
              <a:spcAft>
                <a:spcPct val="0"/>
              </a:spcAft>
              <a:buClrTx/>
              <a:buSzTx/>
              <a:buFontTx/>
              <a:buNone/>
              <a:tabLst/>
              <a:defRPr/>
            </a:pPr>
            <a:endParaRPr kumimoji="0" lang="en-US" sz="1200" b="0" i="0" u="none" strike="noStrike" kern="0" cap="none" spc="0" normalizeH="0" baseline="0" noProof="0" err="1">
              <a:ln>
                <a:noFill/>
              </a:ln>
              <a:solidFill>
                <a:srgbClr val="FFFFFF"/>
              </a:solidFill>
              <a:effectLst/>
              <a:uLnTx/>
              <a:uFillTx/>
              <a:latin typeface="Segoe UI Semibold" panose="020B0702040204020203" pitchFamily="34" charset="0"/>
              <a:ea typeface="Segoe UI" pitchFamily="34" charset="0"/>
              <a:cs typeface="Segoe UI Semibold" panose="020B0702040204020203" pitchFamily="34" charset="0"/>
            </a:endParaRPr>
          </a:p>
        </p:txBody>
      </p:sp>
      <p:sp>
        <p:nvSpPr>
          <p:cNvPr id="42" name="Rectangle 41">
            <a:extLst>
              <a:ext uri="{FF2B5EF4-FFF2-40B4-BE49-F238E27FC236}">
                <a16:creationId xmlns:a16="http://schemas.microsoft.com/office/drawing/2014/main" id="{142FA044-1C7E-4AEE-B575-40ECCF510DB9}"/>
              </a:ext>
            </a:extLst>
          </p:cNvPr>
          <p:cNvSpPr/>
          <p:nvPr/>
        </p:nvSpPr>
        <p:spPr bwMode="auto">
          <a:xfrm>
            <a:off x="91441" y="136940"/>
            <a:ext cx="2105106" cy="479424"/>
          </a:xfrm>
          <a:prstGeom prst="rect">
            <a:avLst/>
          </a:prstGeom>
          <a:noFill/>
          <a:ln w="9525" cap="flat" cmpd="sng" algn="ctr">
            <a:noFill/>
            <a:prstDash val="solid"/>
            <a:headEnd type="none" w="med" len="med"/>
            <a:tailEnd type="none" w="med" len="med"/>
          </a:ln>
          <a:effectLst/>
        </p:spPr>
        <p:txBody>
          <a:bodyPr rot="0" spcFirstLastPara="0" vertOverflow="overflow" horzOverflow="overflow" vert="horz" wrap="square" lIns="91440" tIns="45720" rIns="91440" bIns="91440" numCol="1" spcCol="0" rtlCol="0" fromWordArt="0" anchor="b" anchorCtr="0" forceAA="0" compatLnSpc="1">
            <a:prstTxWarp prst="textNoShape">
              <a:avLst/>
            </a:prstTxWarp>
            <a:noAutofit/>
          </a:bodyPr>
          <a:lstStyle/>
          <a:p>
            <a:pPr marL="0" marR="0" lvl="0" indent="0" algn="l" defTabSz="932472" rtl="0" eaLnBrk="1" fontAlgn="base" latinLnBrk="0" hangingPunct="1">
              <a:lnSpc>
                <a:spcPct val="90000"/>
              </a:lnSpc>
              <a:spcBef>
                <a:spcPct val="0"/>
              </a:spcBef>
              <a:spcAft>
                <a:spcPct val="0"/>
              </a:spcAft>
              <a:buClrTx/>
              <a:buSzTx/>
              <a:buFontTx/>
              <a:buNone/>
              <a:tabLst/>
              <a:defRPr/>
            </a:pPr>
            <a:r>
              <a:rPr kumimoji="0" lang="en-US" sz="1050" b="0" i="0" u="none" strike="noStrike" kern="0" cap="none" spc="0" normalizeH="0" baseline="0" noProof="0">
                <a:ln>
                  <a:noFill/>
                </a:ln>
                <a:solidFill>
                  <a:srgbClr val="353535"/>
                </a:solidFill>
                <a:effectLst/>
                <a:uLnTx/>
                <a:uFillTx/>
                <a:latin typeface="Segoe UI Semibold" panose="020B0702040204020203" pitchFamily="34" charset="0"/>
                <a:ea typeface="Segoe UI" pitchFamily="34" charset="0"/>
                <a:cs typeface="Segoe UI Semibold" panose="020B0702040204020203" pitchFamily="34" charset="0"/>
              </a:rPr>
              <a:t>PLAY-IN-A-BOX NAVIGATION</a:t>
            </a:r>
          </a:p>
        </p:txBody>
      </p:sp>
      <p:sp>
        <p:nvSpPr>
          <p:cNvPr id="43" name="Rectangle 42">
            <a:hlinkClick r:id="rId4" action="ppaction://hlinksldjump"/>
            <a:extLst>
              <a:ext uri="{FF2B5EF4-FFF2-40B4-BE49-F238E27FC236}">
                <a16:creationId xmlns:a16="http://schemas.microsoft.com/office/drawing/2014/main" id="{15C451AF-7307-47B4-9E52-486E40DE2620}"/>
              </a:ext>
            </a:extLst>
          </p:cNvPr>
          <p:cNvSpPr/>
          <p:nvPr/>
        </p:nvSpPr>
        <p:spPr bwMode="auto">
          <a:xfrm>
            <a:off x="0" y="630241"/>
            <a:ext cx="2065018" cy="274001"/>
          </a:xfrm>
          <a:prstGeom prst="rect">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pPr marL="0" marR="0" lvl="0" indent="0" algn="l" defTabSz="914102" rtl="0" eaLnBrk="1" fontAlgn="base" latinLnBrk="0" hangingPunct="1">
              <a:lnSpc>
                <a:spcPct val="90000"/>
              </a:lnSpc>
              <a:spcBef>
                <a:spcPct val="0"/>
              </a:spcBef>
              <a:spcAft>
                <a:spcPct val="0"/>
              </a:spcAft>
              <a:buClrTx/>
              <a:buSzTx/>
              <a:buFontTx/>
              <a:buNone/>
              <a:tabLst/>
              <a:defRPr/>
            </a:pPr>
            <a:r>
              <a:rPr kumimoji="0" lang="en-US" sz="1000" b="0" i="0" u="none" strike="noStrike" kern="0" cap="none" spc="0" normalizeH="0" baseline="0" noProof="0">
                <a:ln>
                  <a:noFill/>
                </a:ln>
                <a:solidFill>
                  <a:srgbClr val="353535"/>
                </a:solidFill>
                <a:effectLst/>
                <a:uLnTx/>
                <a:uFillTx/>
                <a:latin typeface="Segoe UI Semibold" panose="020B0702040204020203" pitchFamily="34" charset="0"/>
                <a:ea typeface="+mn-ea"/>
                <a:cs typeface="Segoe UI Semibold" panose="020B0702040204020203" pitchFamily="34" charset="0"/>
              </a:rPr>
              <a:t>Overview</a:t>
            </a:r>
          </a:p>
        </p:txBody>
      </p:sp>
      <p:sp>
        <p:nvSpPr>
          <p:cNvPr id="44" name="Rectangle 43">
            <a:hlinkClick r:id="rId5" action="ppaction://hlinksldjump"/>
            <a:extLst>
              <a:ext uri="{FF2B5EF4-FFF2-40B4-BE49-F238E27FC236}">
                <a16:creationId xmlns:a16="http://schemas.microsoft.com/office/drawing/2014/main" id="{CC9F3474-2C39-4367-8512-898470A25164}"/>
              </a:ext>
            </a:extLst>
          </p:cNvPr>
          <p:cNvSpPr/>
          <p:nvPr/>
        </p:nvSpPr>
        <p:spPr>
          <a:xfrm>
            <a:off x="2" y="932637"/>
            <a:ext cx="2196547" cy="182880"/>
          </a:xfrm>
          <a:prstGeom prst="rect">
            <a:avLst/>
          </a:prstGeom>
          <a:noFill/>
          <a:ln w="10795" cap="flat" cmpd="sng" algn="ctr">
            <a:noFill/>
            <a:prstDash val="solid"/>
          </a:ln>
          <a:effectLst/>
        </p:spPr>
        <p:txBody>
          <a:bodyPr spcFirstLastPara="0" vert="horz" wrap="square" lIns="182880" tIns="45720" rIns="91440" bIns="45720" numCol="1" spcCol="1270" anchor="ctr" anchorCtr="0">
            <a:noAutofit/>
          </a:bodyPr>
          <a:lstStyle/>
          <a:p>
            <a:pPr marL="0" marR="0" lvl="0" indent="0" algn="l" defTabSz="932472" rtl="0" eaLnBrk="1" fontAlgn="base" latinLnBrk="0" hangingPunct="1">
              <a:lnSpc>
                <a:spcPct val="90000"/>
              </a:lnSpc>
              <a:spcBef>
                <a:spcPts val="400"/>
              </a:spcBef>
              <a:spcAft>
                <a:spcPct val="0"/>
              </a:spcAft>
              <a:buClrTx/>
              <a:buSzTx/>
              <a:buFontTx/>
              <a:buNone/>
              <a:tabLst/>
              <a:defRPr/>
            </a:pPr>
            <a:r>
              <a:rPr kumimoji="0" lang="en-US" sz="900" b="0" i="0" u="none" strike="noStrike" kern="0" cap="none" spc="0" normalizeH="0" baseline="0" noProof="0">
                <a:ln>
                  <a:noFill/>
                </a:ln>
                <a:solidFill>
                  <a:srgbClr val="353535"/>
                </a:solidFill>
                <a:effectLst/>
                <a:uLnTx/>
                <a:uFillTx/>
                <a:latin typeface="Segoe UI Semilight"/>
                <a:ea typeface="+mn-ea"/>
                <a:cs typeface="Segoe UI Semibold" panose="020B0702040204020203" pitchFamily="34" charset="0"/>
              </a:rPr>
              <a:t>Definitions</a:t>
            </a:r>
            <a:r>
              <a:rPr kumimoji="0" lang="en-US" sz="1100" b="0" i="0" u="none" strike="noStrike" kern="0" cap="none" spc="0" normalizeH="0" baseline="0" noProof="0">
                <a:ln>
                  <a:noFill/>
                </a:ln>
                <a:solidFill>
                  <a:srgbClr val="0078D7"/>
                </a:solidFill>
                <a:effectLst/>
                <a:uLnTx/>
                <a:uFillTx/>
                <a:latin typeface="Segoe UI Semibold" panose="020B0702040204020203" pitchFamily="34" charset="0"/>
                <a:ea typeface="+mn-ea"/>
                <a:cs typeface="Segoe UI Semibold" panose="020B0702040204020203" pitchFamily="34" charset="0"/>
              </a:rPr>
              <a:t> </a:t>
            </a:r>
          </a:p>
        </p:txBody>
      </p:sp>
      <p:sp>
        <p:nvSpPr>
          <p:cNvPr id="45" name="Rectangle 44">
            <a:hlinkClick r:id="rId6" action="ppaction://hlinksldjump"/>
            <a:extLst>
              <a:ext uri="{FF2B5EF4-FFF2-40B4-BE49-F238E27FC236}">
                <a16:creationId xmlns:a16="http://schemas.microsoft.com/office/drawing/2014/main" id="{8C5FD181-C2E5-4C3D-B77A-C8342986BB21}"/>
              </a:ext>
            </a:extLst>
          </p:cNvPr>
          <p:cNvSpPr/>
          <p:nvPr/>
        </p:nvSpPr>
        <p:spPr>
          <a:xfrm>
            <a:off x="2" y="1138671"/>
            <a:ext cx="2196547" cy="182880"/>
          </a:xfrm>
          <a:prstGeom prst="rect">
            <a:avLst/>
          </a:prstGeom>
          <a:noFill/>
          <a:ln w="10795" cap="flat" cmpd="sng" algn="ctr">
            <a:noFill/>
            <a:prstDash val="solid"/>
          </a:ln>
          <a:effectLst/>
        </p:spPr>
        <p:txBody>
          <a:bodyPr spcFirstLastPara="0" vert="horz" wrap="square" lIns="182880" tIns="45720" rIns="91440" bIns="45720" numCol="1" spcCol="1270" anchor="ctr" anchorCtr="0">
            <a:noAutofit/>
          </a:bodyPr>
          <a:lstStyle/>
          <a:p>
            <a:pPr marL="0" marR="0" lvl="0" indent="0" algn="l" defTabSz="932472" rtl="0" eaLnBrk="1" fontAlgn="base" latinLnBrk="0" hangingPunct="1">
              <a:lnSpc>
                <a:spcPct val="100000"/>
              </a:lnSpc>
              <a:spcBef>
                <a:spcPts val="400"/>
              </a:spcBef>
              <a:spcAft>
                <a:spcPct val="0"/>
              </a:spcAft>
              <a:buClrTx/>
              <a:buSzTx/>
              <a:buFontTx/>
              <a:buNone/>
              <a:tabLst/>
              <a:defRPr/>
            </a:pPr>
            <a:r>
              <a:rPr kumimoji="0" lang="en-US" sz="900" b="0" i="0" u="none" strike="noStrike" kern="0" cap="none" spc="0" normalizeH="0" baseline="0" noProof="0">
                <a:ln>
                  <a:noFill/>
                </a:ln>
                <a:solidFill>
                  <a:srgbClr val="353535"/>
                </a:solidFill>
                <a:effectLst/>
                <a:uLnTx/>
                <a:uFillTx/>
                <a:latin typeface="Segoe UI Semilight"/>
                <a:ea typeface="+mn-ea"/>
                <a:cs typeface="Segoe UI Semibold" panose="020B0702040204020203" pitchFamily="34" charset="0"/>
              </a:rPr>
              <a:t>Building SMB Plays</a:t>
            </a:r>
          </a:p>
        </p:txBody>
      </p:sp>
      <p:sp>
        <p:nvSpPr>
          <p:cNvPr id="46" name="Rectangle 45">
            <a:hlinkClick r:id="rId6" action="ppaction://hlinksldjump"/>
            <a:extLst>
              <a:ext uri="{FF2B5EF4-FFF2-40B4-BE49-F238E27FC236}">
                <a16:creationId xmlns:a16="http://schemas.microsoft.com/office/drawing/2014/main" id="{A7392ABE-2377-4513-9B38-095978CA881D}"/>
              </a:ext>
            </a:extLst>
          </p:cNvPr>
          <p:cNvSpPr/>
          <p:nvPr/>
        </p:nvSpPr>
        <p:spPr bwMode="auto">
          <a:xfrm>
            <a:off x="2" y="1637110"/>
            <a:ext cx="2024424" cy="268615"/>
          </a:xfrm>
          <a:prstGeom prst="rect">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179285" tIns="44821" rIns="89642" bIns="44821" numCol="1" spcCol="0" rtlCol="0" fromWordArt="0" anchor="ctr" anchorCtr="0" forceAA="0" compatLnSpc="1">
            <a:prstTxWarp prst="textNoShape">
              <a:avLst/>
            </a:prstTxWarp>
            <a:noAutofit/>
          </a:bodyPr>
          <a:lstStyle/>
          <a:p>
            <a:pPr marL="0" marR="0" lvl="0" indent="0" algn="l" defTabSz="914102" rtl="0" eaLnBrk="1" fontAlgn="base" latinLnBrk="0" hangingPunct="1">
              <a:lnSpc>
                <a:spcPct val="90000"/>
              </a:lnSpc>
              <a:spcBef>
                <a:spcPct val="0"/>
              </a:spcBef>
              <a:spcAft>
                <a:spcPct val="0"/>
              </a:spcAft>
              <a:buClrTx/>
              <a:buSzTx/>
              <a:buFontTx/>
              <a:buNone/>
              <a:tabLst/>
              <a:defRPr/>
            </a:pPr>
            <a:r>
              <a:rPr kumimoji="0" lang="en-US" sz="1000" b="0" i="0" u="none" strike="noStrike" kern="0" cap="none" spc="0" normalizeH="0" baseline="0" noProof="0">
                <a:ln>
                  <a:noFill/>
                </a:ln>
                <a:solidFill>
                  <a:srgbClr val="353535"/>
                </a:solidFill>
                <a:effectLst/>
                <a:uLnTx/>
                <a:uFillTx/>
                <a:latin typeface="Segoe UI Semibold" panose="020B0702040204020203" pitchFamily="34" charset="0"/>
                <a:ea typeface="Segoe UI" pitchFamily="34" charset="0"/>
                <a:cs typeface="Segoe UI Semibold" panose="020B0702040204020203" pitchFamily="34" charset="0"/>
              </a:rPr>
              <a:t>Play-in-the-Box</a:t>
            </a:r>
          </a:p>
        </p:txBody>
      </p:sp>
      <p:sp>
        <p:nvSpPr>
          <p:cNvPr id="50" name="Rectangle 49">
            <a:extLst>
              <a:ext uri="{FF2B5EF4-FFF2-40B4-BE49-F238E27FC236}">
                <a16:creationId xmlns:a16="http://schemas.microsoft.com/office/drawing/2014/main" id="{F778183F-53CE-4097-B41A-A894DE88BBC7}"/>
              </a:ext>
            </a:extLst>
          </p:cNvPr>
          <p:cNvSpPr/>
          <p:nvPr/>
        </p:nvSpPr>
        <p:spPr bwMode="auto">
          <a:xfrm>
            <a:off x="0" y="0"/>
            <a:ext cx="91440" cy="6994525"/>
          </a:xfrm>
          <a:prstGeom prst="rect">
            <a:avLst/>
          </a:prstGeom>
          <a:solidFill>
            <a:srgbClr val="353535"/>
          </a:solidFill>
          <a:ln w="9525" cap="flat" cmpd="sng" algn="ctr">
            <a:noFill/>
            <a:prstDash val="solid"/>
            <a:headEnd type="none" w="med" len="med"/>
            <a:tailEnd type="none" w="med" len="med"/>
          </a:ln>
          <a:effectLst/>
        </p:spPr>
        <p:txBody>
          <a:bodyPr rot="0" spcFirstLastPara="0" vertOverflow="overflow" horzOverflow="overflow" vert="horz" wrap="square" lIns="182880" tIns="274320" rIns="9144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90000"/>
              </a:lnSpc>
              <a:spcBef>
                <a:spcPct val="0"/>
              </a:spcBef>
              <a:spcAft>
                <a:spcPct val="0"/>
              </a:spcAft>
              <a:buClrTx/>
              <a:buSzTx/>
              <a:buFontTx/>
              <a:buNone/>
              <a:tabLst/>
              <a:defRPr/>
            </a:pPr>
            <a:endParaRPr kumimoji="0" lang="en-US" sz="1200" b="0" i="0" u="none" strike="noStrike" kern="0" cap="none" spc="0" normalizeH="0" baseline="0" noProof="0" err="1">
              <a:ln>
                <a:noFill/>
              </a:ln>
              <a:solidFill>
                <a:srgbClr val="FFFFFF"/>
              </a:solidFill>
              <a:effectLst/>
              <a:uLnTx/>
              <a:uFillTx/>
              <a:latin typeface="Segoe UI Semibold" panose="020B0702040204020203" pitchFamily="34" charset="0"/>
              <a:ea typeface="Segoe UI" pitchFamily="34" charset="0"/>
              <a:cs typeface="Segoe UI Semibold" panose="020B0702040204020203" pitchFamily="34" charset="0"/>
            </a:endParaRPr>
          </a:p>
        </p:txBody>
      </p:sp>
      <p:sp>
        <p:nvSpPr>
          <p:cNvPr id="54" name="Isosceles Triangle 53">
            <a:hlinkClick r:id="rId7" action="ppaction://hlinksldjump"/>
            <a:extLst>
              <a:ext uri="{FF2B5EF4-FFF2-40B4-BE49-F238E27FC236}">
                <a16:creationId xmlns:a16="http://schemas.microsoft.com/office/drawing/2014/main" id="{55A432F7-4A13-4597-A76E-EE3B471443FE}"/>
              </a:ext>
            </a:extLst>
          </p:cNvPr>
          <p:cNvSpPr/>
          <p:nvPr/>
        </p:nvSpPr>
        <p:spPr bwMode="auto">
          <a:xfrm rot="10800000">
            <a:off x="1831751" y="731861"/>
            <a:ext cx="147543" cy="70761"/>
          </a:xfrm>
          <a:prstGeom prst="triangle">
            <a:avLst/>
          </a:prstGeom>
          <a:solidFill>
            <a:srgbClr val="353535"/>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000" b="0" i="0" u="none" strike="noStrike" kern="0" cap="none" spc="0" normalizeH="0" baseline="0" noProof="0" err="1">
              <a:ln>
                <a:noFill/>
              </a:ln>
              <a:solidFill>
                <a:srgbClr val="353535"/>
              </a:solidFill>
              <a:effectLst/>
              <a:uLnTx/>
              <a:uFillTx/>
              <a:latin typeface="Segoe UI Semilight"/>
              <a:ea typeface="Segoe UI" pitchFamily="34" charset="0"/>
              <a:cs typeface="Segoe UI" pitchFamily="34" charset="0"/>
            </a:endParaRPr>
          </a:p>
        </p:txBody>
      </p:sp>
      <p:sp>
        <p:nvSpPr>
          <p:cNvPr id="55" name="Isosceles Triangle 54">
            <a:hlinkClick r:id="rId7" action="ppaction://hlinksldjump"/>
            <a:extLst>
              <a:ext uri="{FF2B5EF4-FFF2-40B4-BE49-F238E27FC236}">
                <a16:creationId xmlns:a16="http://schemas.microsoft.com/office/drawing/2014/main" id="{47730DFF-D660-4D47-BB1C-9046C40BCFC4}"/>
              </a:ext>
            </a:extLst>
          </p:cNvPr>
          <p:cNvSpPr/>
          <p:nvPr/>
        </p:nvSpPr>
        <p:spPr bwMode="auto">
          <a:xfrm rot="10800000">
            <a:off x="1667598" y="1660171"/>
            <a:ext cx="147543" cy="70761"/>
          </a:xfrm>
          <a:prstGeom prst="triangle">
            <a:avLst/>
          </a:prstGeom>
          <a:solidFill>
            <a:srgbClr val="353535"/>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000" b="0" i="0" u="none" strike="noStrike" kern="0" cap="none" spc="0" normalizeH="0" baseline="0" noProof="0" err="1">
              <a:ln>
                <a:noFill/>
              </a:ln>
              <a:solidFill>
                <a:srgbClr val="353535"/>
              </a:solidFill>
              <a:effectLst/>
              <a:uLnTx/>
              <a:uFillTx/>
              <a:latin typeface="Segoe UI Semilight"/>
              <a:ea typeface="Segoe UI" pitchFamily="34" charset="0"/>
              <a:cs typeface="Segoe UI" pitchFamily="34" charset="0"/>
            </a:endParaRPr>
          </a:p>
        </p:txBody>
      </p:sp>
      <p:sp>
        <p:nvSpPr>
          <p:cNvPr id="57" name="Rectangle 56">
            <a:hlinkClick r:id="rId7" action="ppaction://hlinksldjump"/>
            <a:extLst>
              <a:ext uri="{FF2B5EF4-FFF2-40B4-BE49-F238E27FC236}">
                <a16:creationId xmlns:a16="http://schemas.microsoft.com/office/drawing/2014/main" id="{4612A437-E6C9-452E-8874-8DF1F5168732}"/>
              </a:ext>
            </a:extLst>
          </p:cNvPr>
          <p:cNvSpPr/>
          <p:nvPr/>
        </p:nvSpPr>
        <p:spPr>
          <a:xfrm>
            <a:off x="-5080" y="1344705"/>
            <a:ext cx="2196547" cy="182880"/>
          </a:xfrm>
          <a:prstGeom prst="rect">
            <a:avLst/>
          </a:prstGeom>
          <a:noFill/>
          <a:ln w="10795" cap="flat" cmpd="sng" algn="ctr">
            <a:noFill/>
            <a:prstDash val="solid"/>
          </a:ln>
          <a:effectLst/>
        </p:spPr>
        <p:txBody>
          <a:bodyPr spcFirstLastPara="0" vert="horz" wrap="square" lIns="182880" tIns="45720" rIns="91440" bIns="45720" numCol="1" spcCol="1270" anchor="ctr" anchorCtr="0">
            <a:noAutofit/>
          </a:bodyPr>
          <a:lstStyle/>
          <a:p>
            <a:pPr marL="0" marR="0" lvl="0" indent="0" algn="l" defTabSz="932472" rtl="0" eaLnBrk="1" fontAlgn="base" latinLnBrk="0" hangingPunct="1">
              <a:lnSpc>
                <a:spcPct val="100000"/>
              </a:lnSpc>
              <a:spcBef>
                <a:spcPts val="400"/>
              </a:spcBef>
              <a:spcAft>
                <a:spcPct val="0"/>
              </a:spcAft>
              <a:buClrTx/>
              <a:buSzTx/>
              <a:buFontTx/>
              <a:buNone/>
              <a:tabLst/>
              <a:defRPr/>
            </a:pPr>
            <a:r>
              <a:rPr kumimoji="0" lang="en-US" sz="900" b="0" i="0" u="none" strike="noStrike" kern="0" cap="none" spc="0" normalizeH="0" baseline="0" noProof="0">
                <a:ln>
                  <a:noFill/>
                </a:ln>
                <a:solidFill>
                  <a:srgbClr val="353535"/>
                </a:solidFill>
                <a:effectLst/>
                <a:uLnTx/>
                <a:uFillTx/>
                <a:latin typeface="Segoe UI Semilight"/>
                <a:ea typeface="+mn-ea"/>
                <a:cs typeface="Segoe UI Semibold" panose="020B0702040204020203" pitchFamily="34" charset="0"/>
              </a:rPr>
              <a:t>SMB Plays by Solution</a:t>
            </a:r>
          </a:p>
        </p:txBody>
      </p:sp>
      <p:sp>
        <p:nvSpPr>
          <p:cNvPr id="108" name="Rectangle 107">
            <a:hlinkClick r:id="rId8" action="ppaction://hlinksldjump"/>
            <a:extLst>
              <a:ext uri="{FF2B5EF4-FFF2-40B4-BE49-F238E27FC236}">
                <a16:creationId xmlns:a16="http://schemas.microsoft.com/office/drawing/2014/main" id="{6EFB38E0-205A-4849-A128-57A61049A663}"/>
              </a:ext>
            </a:extLst>
          </p:cNvPr>
          <p:cNvSpPr/>
          <p:nvPr/>
        </p:nvSpPr>
        <p:spPr>
          <a:xfrm>
            <a:off x="3" y="1947259"/>
            <a:ext cx="2153367" cy="179285"/>
          </a:xfrm>
          <a:prstGeom prst="rect">
            <a:avLst/>
          </a:pr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9285" tIns="0" rIns="89642" bIns="0" numCol="1" spcCol="1270" anchor="ctr" anchorCtr="0">
            <a:noAutofit/>
          </a:bodyPr>
          <a:lstStyle/>
          <a:p>
            <a:pPr defTabSz="914102" fontAlgn="base">
              <a:spcBef>
                <a:spcPts val="392"/>
              </a:spcBef>
              <a:spcAft>
                <a:spcPct val="0"/>
              </a:spcAft>
            </a:pPr>
            <a:r>
              <a:rPr lang="en-US" sz="900" kern="0">
                <a:solidFill>
                  <a:srgbClr val="353535"/>
                </a:solidFill>
                <a:cs typeface="Segoe UI Semibold" panose="020B0702040204020203" pitchFamily="34" charset="0"/>
              </a:rPr>
              <a:t>BCDR</a:t>
            </a:r>
            <a:endParaRPr lang="en-US" sz="900" kern="0">
              <a:solidFill>
                <a:srgbClr val="353535"/>
              </a:solidFill>
              <a:latin typeface="Segoe UI Semilight"/>
              <a:cs typeface="Segoe UI Semibold" panose="020B0702040204020203" pitchFamily="34" charset="0"/>
            </a:endParaRPr>
          </a:p>
        </p:txBody>
      </p:sp>
      <p:sp>
        <p:nvSpPr>
          <p:cNvPr id="111" name="Rectangle 110">
            <a:hlinkClick r:id="rId9" action="ppaction://hlinksldjump"/>
            <a:extLst>
              <a:ext uri="{FF2B5EF4-FFF2-40B4-BE49-F238E27FC236}">
                <a16:creationId xmlns:a16="http://schemas.microsoft.com/office/drawing/2014/main" id="{68490DF4-27C2-4721-BDA7-DFF5D1C5FACA}"/>
              </a:ext>
            </a:extLst>
          </p:cNvPr>
          <p:cNvSpPr/>
          <p:nvPr/>
        </p:nvSpPr>
        <p:spPr>
          <a:xfrm>
            <a:off x="2" y="2121316"/>
            <a:ext cx="2196547" cy="137160"/>
          </a:xfrm>
          <a:prstGeom prst="rect">
            <a:avLst/>
          </a:prstGeom>
          <a:noFill/>
          <a:ln w="10795" cap="flat" cmpd="sng" algn="ctr">
            <a:noFill/>
            <a:prstDash val="solid"/>
          </a:ln>
          <a:effectLst/>
        </p:spPr>
        <p:txBody>
          <a:bodyPr spcFirstLastPara="0" vert="horz" wrap="square" lIns="182880" tIns="45720" rIns="91440" bIns="45720" numCol="1" spcCol="1270" anchor="ctr" anchorCtr="0">
            <a:noAutofit/>
          </a:bodyPr>
          <a:lstStyle/>
          <a:p>
            <a:pPr marL="76200" defTabSz="932472" fontAlgn="base">
              <a:spcBef>
                <a:spcPts val="400"/>
              </a:spcBef>
              <a:spcAft>
                <a:spcPts val="200"/>
              </a:spcAft>
            </a:pPr>
            <a:r>
              <a:rPr lang="en-US" sz="900" kern="0">
                <a:latin typeface="Segoe UI" panose="020B0502040204020203" pitchFamily="34" charset="0"/>
                <a:cs typeface="Segoe UI" panose="020B0502040204020203" pitchFamily="34" charset="0"/>
              </a:rPr>
              <a:t>1. Value Proposition</a:t>
            </a:r>
          </a:p>
        </p:txBody>
      </p:sp>
      <p:sp>
        <p:nvSpPr>
          <p:cNvPr id="112" name="Rectangle 111">
            <a:hlinkClick r:id="rId8" action="ppaction://hlinksldjump"/>
            <a:extLst>
              <a:ext uri="{FF2B5EF4-FFF2-40B4-BE49-F238E27FC236}">
                <a16:creationId xmlns:a16="http://schemas.microsoft.com/office/drawing/2014/main" id="{E8EC6395-CEB6-4959-9EDF-7F11805718B1}"/>
              </a:ext>
            </a:extLst>
          </p:cNvPr>
          <p:cNvSpPr/>
          <p:nvPr/>
        </p:nvSpPr>
        <p:spPr>
          <a:xfrm>
            <a:off x="2" y="2287973"/>
            <a:ext cx="2196547" cy="137160"/>
          </a:xfrm>
          <a:prstGeom prst="rect">
            <a:avLst/>
          </a:prstGeom>
          <a:noFill/>
          <a:ln w="10795" cap="flat" cmpd="sng" algn="ctr">
            <a:noFill/>
            <a:prstDash val="solid"/>
          </a:ln>
          <a:effectLst/>
        </p:spPr>
        <p:txBody>
          <a:bodyPr spcFirstLastPara="0" vert="horz" wrap="square" lIns="182880" tIns="45720" rIns="91440" bIns="45720" numCol="1" spcCol="1270" anchor="ctr" anchorCtr="0">
            <a:noAutofit/>
          </a:bodyPr>
          <a:lstStyle/>
          <a:p>
            <a:pPr marL="76200" defTabSz="932472" fontAlgn="base">
              <a:spcAft>
                <a:spcPts val="200"/>
              </a:spcAft>
            </a:pPr>
            <a:r>
              <a:rPr lang="en-US" sz="900" kern="0">
                <a:cs typeface="Segoe UI Semibold" panose="020B0702040204020203" pitchFamily="34" charset="0"/>
              </a:rPr>
              <a:t>2. Target Scenarios</a:t>
            </a:r>
          </a:p>
        </p:txBody>
      </p:sp>
      <p:sp>
        <p:nvSpPr>
          <p:cNvPr id="113" name="Rectangle 112">
            <a:hlinkClick r:id="rId9" action="ppaction://hlinksldjump"/>
            <a:extLst>
              <a:ext uri="{FF2B5EF4-FFF2-40B4-BE49-F238E27FC236}">
                <a16:creationId xmlns:a16="http://schemas.microsoft.com/office/drawing/2014/main" id="{46BEC746-ECE8-4290-A490-0D55EE5ADE82}"/>
              </a:ext>
            </a:extLst>
          </p:cNvPr>
          <p:cNvSpPr/>
          <p:nvPr/>
        </p:nvSpPr>
        <p:spPr>
          <a:xfrm>
            <a:off x="2" y="2454630"/>
            <a:ext cx="2196547" cy="137160"/>
          </a:xfrm>
          <a:prstGeom prst="rect">
            <a:avLst/>
          </a:prstGeom>
          <a:noFill/>
          <a:ln w="10795" cap="flat" cmpd="sng" algn="ctr">
            <a:noFill/>
            <a:prstDash val="solid"/>
          </a:ln>
          <a:effectLst/>
        </p:spPr>
        <p:txBody>
          <a:bodyPr spcFirstLastPara="0" vert="horz" wrap="square" lIns="182880" tIns="45720" rIns="91440" bIns="45720" numCol="1" spcCol="1270" anchor="ctr" anchorCtr="0">
            <a:noAutofit/>
          </a:bodyPr>
          <a:lstStyle/>
          <a:p>
            <a:pPr marL="76200" defTabSz="932472" fontAlgn="base">
              <a:spcAft>
                <a:spcPts val="200"/>
              </a:spcAft>
            </a:pPr>
            <a:r>
              <a:rPr lang="en-US" sz="1000" kern="0">
                <a:solidFill>
                  <a:schemeClr val="tx2"/>
                </a:solidFill>
                <a:latin typeface="Segoe UI Semibold" panose="020B0702040204020203" pitchFamily="34" charset="0"/>
                <a:cs typeface="Segoe UI Semibold" panose="020B0702040204020203" pitchFamily="34" charset="0"/>
              </a:rPr>
              <a:t>3. Incentive/Offer/CTAs</a:t>
            </a:r>
          </a:p>
        </p:txBody>
      </p:sp>
      <p:sp>
        <p:nvSpPr>
          <p:cNvPr id="114" name="Rectangle 113">
            <a:hlinkClick r:id="rId10" action="ppaction://hlinksldjump"/>
            <a:extLst>
              <a:ext uri="{FF2B5EF4-FFF2-40B4-BE49-F238E27FC236}">
                <a16:creationId xmlns:a16="http://schemas.microsoft.com/office/drawing/2014/main" id="{0BD3D9A4-E1FC-42AF-B371-81BCA903060B}"/>
              </a:ext>
            </a:extLst>
          </p:cNvPr>
          <p:cNvSpPr/>
          <p:nvPr/>
        </p:nvSpPr>
        <p:spPr>
          <a:xfrm>
            <a:off x="2" y="2621287"/>
            <a:ext cx="2196547" cy="137160"/>
          </a:xfrm>
          <a:prstGeom prst="rect">
            <a:avLst/>
          </a:prstGeom>
          <a:noFill/>
          <a:ln w="10795" cap="flat" cmpd="sng" algn="ctr">
            <a:noFill/>
            <a:prstDash val="solid"/>
          </a:ln>
          <a:effectLst/>
        </p:spPr>
        <p:txBody>
          <a:bodyPr spcFirstLastPara="0" vert="horz" wrap="square" lIns="182880" tIns="45720" rIns="91440" bIns="45720" numCol="1" spcCol="1270" anchor="ctr" anchorCtr="0">
            <a:noAutofit/>
          </a:bodyPr>
          <a:lstStyle/>
          <a:p>
            <a:pPr marL="76200" defTabSz="932472" fontAlgn="base">
              <a:spcAft>
                <a:spcPts val="200"/>
              </a:spcAft>
            </a:pPr>
            <a:r>
              <a:rPr lang="en-US" sz="900" kern="0">
                <a:cs typeface="Segoe UI Semibold" panose="020B0702040204020203" pitchFamily="34" charset="0"/>
              </a:rPr>
              <a:t>4. Sales &amp; Marketing Assets</a:t>
            </a:r>
          </a:p>
        </p:txBody>
      </p:sp>
      <p:sp>
        <p:nvSpPr>
          <p:cNvPr id="115" name="Rectangle 114">
            <a:hlinkClick r:id="rId11" action="ppaction://hlinksldjump"/>
            <a:extLst>
              <a:ext uri="{FF2B5EF4-FFF2-40B4-BE49-F238E27FC236}">
                <a16:creationId xmlns:a16="http://schemas.microsoft.com/office/drawing/2014/main" id="{E94D4561-009E-47FC-A2EC-7AE7EFAE2B1C}"/>
              </a:ext>
            </a:extLst>
          </p:cNvPr>
          <p:cNvSpPr/>
          <p:nvPr/>
        </p:nvSpPr>
        <p:spPr>
          <a:xfrm>
            <a:off x="2" y="2787944"/>
            <a:ext cx="2196547" cy="137160"/>
          </a:xfrm>
          <a:prstGeom prst="rect">
            <a:avLst/>
          </a:prstGeom>
          <a:noFill/>
          <a:ln w="10795" cap="flat" cmpd="sng" algn="ctr">
            <a:noFill/>
            <a:prstDash val="solid"/>
          </a:ln>
          <a:effectLst/>
        </p:spPr>
        <p:txBody>
          <a:bodyPr spcFirstLastPara="0" vert="horz" wrap="square" lIns="182880" tIns="45720" rIns="91440" bIns="45720" numCol="1" spcCol="1270" anchor="ctr" anchorCtr="0">
            <a:noAutofit/>
          </a:bodyPr>
          <a:lstStyle/>
          <a:p>
            <a:pPr marL="76200" defTabSz="932472" fontAlgn="base">
              <a:spcAft>
                <a:spcPts val="200"/>
              </a:spcAft>
            </a:pPr>
            <a:r>
              <a:rPr lang="en-US" sz="900" kern="0">
                <a:cs typeface="Segoe UI Semibold" panose="020B0702040204020203" pitchFamily="34" charset="0"/>
              </a:rPr>
              <a:t>5. Probing Questions</a:t>
            </a:r>
          </a:p>
        </p:txBody>
      </p:sp>
      <p:sp>
        <p:nvSpPr>
          <p:cNvPr id="116" name="Rectangle 115">
            <a:hlinkClick r:id="rId12" action="ppaction://hlinksldjump"/>
            <a:extLst>
              <a:ext uri="{FF2B5EF4-FFF2-40B4-BE49-F238E27FC236}">
                <a16:creationId xmlns:a16="http://schemas.microsoft.com/office/drawing/2014/main" id="{6A3F5ADE-1502-4F20-AD16-6DADBA6C0CBB}"/>
              </a:ext>
            </a:extLst>
          </p:cNvPr>
          <p:cNvSpPr/>
          <p:nvPr/>
        </p:nvSpPr>
        <p:spPr>
          <a:xfrm>
            <a:off x="2" y="2954600"/>
            <a:ext cx="2196547" cy="137160"/>
          </a:xfrm>
          <a:prstGeom prst="rect">
            <a:avLst/>
          </a:prstGeom>
          <a:noFill/>
          <a:ln w="10795" cap="flat" cmpd="sng" algn="ctr">
            <a:noFill/>
            <a:prstDash val="solid"/>
          </a:ln>
          <a:effectLst/>
        </p:spPr>
        <p:txBody>
          <a:bodyPr spcFirstLastPara="0" vert="horz" wrap="square" lIns="182880" tIns="45720" rIns="91440" bIns="45720" numCol="1" spcCol="1270" anchor="ctr" anchorCtr="0">
            <a:noAutofit/>
          </a:bodyPr>
          <a:lstStyle/>
          <a:p>
            <a:pPr marL="76200" defTabSz="932472" fontAlgn="base">
              <a:spcAft>
                <a:spcPts val="200"/>
              </a:spcAft>
            </a:pPr>
            <a:r>
              <a:rPr lang="en-US" sz="900" kern="0">
                <a:cs typeface="Segoe UI Semibold" panose="020B0702040204020203" pitchFamily="34" charset="0"/>
              </a:rPr>
              <a:t>6. Enablement</a:t>
            </a:r>
          </a:p>
        </p:txBody>
      </p:sp>
      <p:grpSp>
        <p:nvGrpSpPr>
          <p:cNvPr id="47" name="Group 46">
            <a:extLst>
              <a:ext uri="{FF2B5EF4-FFF2-40B4-BE49-F238E27FC236}">
                <a16:creationId xmlns:a16="http://schemas.microsoft.com/office/drawing/2014/main" id="{3B839C8C-8427-478C-8164-D1A8DED12E02}"/>
              </a:ext>
            </a:extLst>
          </p:cNvPr>
          <p:cNvGrpSpPr/>
          <p:nvPr/>
        </p:nvGrpSpPr>
        <p:grpSpPr>
          <a:xfrm>
            <a:off x="13574" y="5919357"/>
            <a:ext cx="2182973" cy="725740"/>
            <a:chOff x="-3478" y="6262664"/>
            <a:chExt cx="2207104" cy="725740"/>
          </a:xfrm>
        </p:grpSpPr>
        <p:sp>
          <p:nvSpPr>
            <p:cNvPr id="48" name="Rectangle 47">
              <a:extLst>
                <a:ext uri="{FF2B5EF4-FFF2-40B4-BE49-F238E27FC236}">
                  <a16:creationId xmlns:a16="http://schemas.microsoft.com/office/drawing/2014/main" id="{1D096541-6BEB-494D-9CC4-1288388F3746}"/>
                </a:ext>
              </a:extLst>
            </p:cNvPr>
            <p:cNvSpPr/>
            <p:nvPr/>
          </p:nvSpPr>
          <p:spPr bwMode="auto">
            <a:xfrm>
              <a:off x="71164" y="6262664"/>
              <a:ext cx="2132462" cy="72574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sv-SE" sz="2400" err="1">
                <a:gradFill>
                  <a:gsLst>
                    <a:gs pos="0">
                      <a:srgbClr val="FFFFFF"/>
                    </a:gs>
                    <a:gs pos="100000">
                      <a:srgbClr val="FFFFFF"/>
                    </a:gs>
                  </a:gsLst>
                  <a:lin ang="5400000" scaled="0"/>
                </a:gradFill>
                <a:ea typeface="Segoe UI" pitchFamily="34" charset="0"/>
                <a:cs typeface="Segoe UI" pitchFamily="34" charset="0"/>
              </a:endParaRPr>
            </a:p>
          </p:txBody>
        </p:sp>
        <p:pic>
          <p:nvPicPr>
            <p:cNvPr id="49" name="Picture 48">
              <a:extLst>
                <a:ext uri="{FF2B5EF4-FFF2-40B4-BE49-F238E27FC236}">
                  <a16:creationId xmlns:a16="http://schemas.microsoft.com/office/drawing/2014/main" id="{B52F0C87-D609-49BE-9F32-E659BA0BE0EF}"/>
                </a:ext>
              </a:extLst>
            </p:cNvPr>
            <p:cNvPicPr>
              <a:picLocks noChangeAspect="1"/>
            </p:cNvPicPr>
            <p:nvPr/>
          </p:nvPicPr>
          <p:blipFill>
            <a:blip r:embed="rId13"/>
            <a:stretch>
              <a:fillRect/>
            </a:stretch>
          </p:blipFill>
          <p:spPr>
            <a:xfrm>
              <a:off x="-3478" y="6408359"/>
              <a:ext cx="2068496" cy="440907"/>
            </a:xfrm>
            <a:prstGeom prst="rect">
              <a:avLst/>
            </a:prstGeom>
          </p:spPr>
        </p:pic>
      </p:grpSp>
    </p:spTree>
    <p:extLst>
      <p:ext uri="{BB962C8B-B14F-4D97-AF65-F5344CB8AC3E}">
        <p14:creationId xmlns:p14="http://schemas.microsoft.com/office/powerpoint/2010/main" val="2986541754"/>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1217EA-8C9B-4ADE-B8FA-8B04DA675FCA}"/>
              </a:ext>
            </a:extLst>
          </p:cNvPr>
          <p:cNvSpPr>
            <a:spLocks noGrp="1"/>
          </p:cNvSpPr>
          <p:nvPr>
            <p:ph type="title"/>
          </p:nvPr>
        </p:nvSpPr>
        <p:spPr/>
        <p:txBody>
          <a:bodyPr/>
          <a:lstStyle/>
          <a:p>
            <a:r>
              <a:rPr lang="en-IN"/>
              <a:t>BCDR Sales &amp; Marketing Assets</a:t>
            </a:r>
            <a:endParaRPr lang="en-US"/>
          </a:p>
        </p:txBody>
      </p:sp>
      <p:sp>
        <p:nvSpPr>
          <p:cNvPr id="3" name="Rectangle 2">
            <a:extLst>
              <a:ext uri="{FF2B5EF4-FFF2-40B4-BE49-F238E27FC236}">
                <a16:creationId xmlns:a16="http://schemas.microsoft.com/office/drawing/2014/main" id="{8DB88AC7-7B37-45C4-9AC6-F29B5F1A6DDF}"/>
              </a:ext>
            </a:extLst>
          </p:cNvPr>
          <p:cNvSpPr/>
          <p:nvPr/>
        </p:nvSpPr>
        <p:spPr>
          <a:xfrm>
            <a:off x="2382251" y="1091128"/>
            <a:ext cx="2916733" cy="11997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tIns="594360" bIns="91440" rtlCol="0" anchor="t"/>
          <a:lstStyle/>
          <a:p>
            <a:pPr lvl="0" algn="ctr">
              <a:defRPr/>
            </a:pPr>
            <a:r>
              <a:rPr lang="en-GB" sz="1600">
                <a:solidFill>
                  <a:srgbClr val="FFFFFF"/>
                </a:solidFill>
                <a:latin typeface="Segoe UI Semibold" panose="020B0702040204020203" pitchFamily="34" charset="0"/>
                <a:cs typeface="Segoe UI Semibold" panose="020B0702040204020203" pitchFamily="34" charset="0"/>
              </a:rPr>
              <a:t>Customer-Ready Assets</a:t>
            </a:r>
          </a:p>
        </p:txBody>
      </p:sp>
      <p:sp>
        <p:nvSpPr>
          <p:cNvPr id="4" name="Rectangle 3">
            <a:extLst>
              <a:ext uri="{FF2B5EF4-FFF2-40B4-BE49-F238E27FC236}">
                <a16:creationId xmlns:a16="http://schemas.microsoft.com/office/drawing/2014/main" id="{5C48BF50-2CE9-4AC3-A1A4-3FD8C45209DC}"/>
              </a:ext>
            </a:extLst>
          </p:cNvPr>
          <p:cNvSpPr/>
          <p:nvPr/>
        </p:nvSpPr>
        <p:spPr>
          <a:xfrm>
            <a:off x="5435357" y="1091128"/>
            <a:ext cx="3480828" cy="11997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tIns="594360" bIns="91440" rtlCol="0" anchor="t"/>
          <a:lstStyle/>
          <a:p>
            <a:pPr algn="ctr" defTabSz="932597">
              <a:defRPr/>
            </a:pPr>
            <a:r>
              <a:rPr lang="en-US" sz="1600">
                <a:solidFill>
                  <a:srgbClr val="FFFFFF"/>
                </a:solidFill>
                <a:latin typeface="Segoe UI Semibold" panose="020B0702040204020203" pitchFamily="34" charset="0"/>
                <a:cs typeface="Segoe UI Semibold" panose="020B0702040204020203" pitchFamily="34" charset="0"/>
              </a:rPr>
              <a:t>Solution Pitch Decks</a:t>
            </a:r>
          </a:p>
        </p:txBody>
      </p:sp>
      <p:sp>
        <p:nvSpPr>
          <p:cNvPr id="5" name="Rectangle 4">
            <a:extLst>
              <a:ext uri="{FF2B5EF4-FFF2-40B4-BE49-F238E27FC236}">
                <a16:creationId xmlns:a16="http://schemas.microsoft.com/office/drawing/2014/main" id="{8DEC6586-D1D7-4796-A20D-3352E1BE7B52}"/>
              </a:ext>
            </a:extLst>
          </p:cNvPr>
          <p:cNvSpPr/>
          <p:nvPr/>
        </p:nvSpPr>
        <p:spPr>
          <a:xfrm>
            <a:off x="9052559" y="1091128"/>
            <a:ext cx="2916733" cy="11997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tIns="594360" bIns="91440" rtlCol="0" anchor="t"/>
          <a:lstStyle/>
          <a:p>
            <a:pPr lvl="0" algn="ctr">
              <a:defRPr/>
            </a:pPr>
            <a:r>
              <a:rPr lang="en-US" sz="1600">
                <a:solidFill>
                  <a:srgbClr val="FFFFFF"/>
                </a:solidFill>
                <a:latin typeface="Segoe UI Semibold" panose="020B0702040204020203" pitchFamily="34" charset="0"/>
                <a:cs typeface="Segoe UI Semibold" panose="020B0702040204020203" pitchFamily="34" charset="0"/>
              </a:rPr>
              <a:t>Tele Guides</a:t>
            </a:r>
          </a:p>
        </p:txBody>
      </p:sp>
      <p:pic>
        <p:nvPicPr>
          <p:cNvPr id="6" name="Graphic 5" descr="Open envelope">
            <a:extLst>
              <a:ext uri="{FF2B5EF4-FFF2-40B4-BE49-F238E27FC236}">
                <a16:creationId xmlns:a16="http://schemas.microsoft.com/office/drawing/2014/main" id="{4BC7554C-2FE9-444A-9BB0-78B12872847C}"/>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581071" y="1166308"/>
            <a:ext cx="519090" cy="519090"/>
          </a:xfrm>
          <a:prstGeom prst="rect">
            <a:avLst/>
          </a:prstGeom>
        </p:spPr>
      </p:pic>
      <p:pic>
        <p:nvPicPr>
          <p:cNvPr id="7" name="Graphic 6" descr="Open Book">
            <a:extLst>
              <a:ext uri="{FF2B5EF4-FFF2-40B4-BE49-F238E27FC236}">
                <a16:creationId xmlns:a16="http://schemas.microsoft.com/office/drawing/2014/main" id="{38BFD446-8D35-4CEC-B4F4-ADBDBDABD69E}"/>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861238" y="1135094"/>
            <a:ext cx="629066" cy="629066"/>
          </a:xfrm>
          <a:prstGeom prst="rect">
            <a:avLst/>
          </a:prstGeom>
        </p:spPr>
      </p:pic>
      <p:pic>
        <p:nvPicPr>
          <p:cNvPr id="8" name="Graphic 7" descr="Call center">
            <a:extLst>
              <a:ext uri="{FF2B5EF4-FFF2-40B4-BE49-F238E27FC236}">
                <a16:creationId xmlns:a16="http://schemas.microsoft.com/office/drawing/2014/main" id="{BF58F355-6E80-41AB-8A0B-0CA52ADB8AB9}"/>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0231585" y="1135094"/>
            <a:ext cx="558681" cy="558681"/>
          </a:xfrm>
          <a:prstGeom prst="rect">
            <a:avLst/>
          </a:prstGeom>
        </p:spPr>
      </p:pic>
      <p:sp>
        <p:nvSpPr>
          <p:cNvPr id="11" name="TextBox 10">
            <a:extLst>
              <a:ext uri="{FF2B5EF4-FFF2-40B4-BE49-F238E27FC236}">
                <a16:creationId xmlns:a16="http://schemas.microsoft.com/office/drawing/2014/main" id="{B2F1F481-2A6B-4602-8866-045B351C25CE}"/>
              </a:ext>
            </a:extLst>
          </p:cNvPr>
          <p:cNvSpPr txBox="1"/>
          <p:nvPr/>
        </p:nvSpPr>
        <p:spPr>
          <a:xfrm>
            <a:off x="5660871" y="2596993"/>
            <a:ext cx="3054503" cy="430887"/>
          </a:xfrm>
          <a:prstGeom prst="rect">
            <a:avLst/>
          </a:prstGeom>
          <a:noFill/>
        </p:spPr>
        <p:txBody>
          <a:bodyPr wrap="square" lIns="0" tIns="0" rIns="0" bIns="0" rtlCol="0">
            <a:spAutoFit/>
          </a:bodyPr>
          <a:lstStyle>
            <a:defPPr>
              <a:defRPr lang="en-US"/>
            </a:defPPr>
            <a:lvl1pPr>
              <a:spcAft>
                <a:spcPts val="600"/>
              </a:spcAft>
              <a:defRPr sz="1200"/>
            </a:lvl1pPr>
          </a:lstStyle>
          <a:p>
            <a:pPr marL="158750" lvl="0" indent="-158750">
              <a:buFont typeface="+mj-lt"/>
              <a:buAutoNum type="arabicPeriod"/>
              <a:defRPr/>
            </a:pPr>
            <a:r>
              <a:rPr lang="en-US" sz="1400">
                <a:solidFill>
                  <a:srgbClr val="0078D7"/>
                </a:solidFill>
                <a:cs typeface="Segoe UI" pitchFamily="34" charset="0"/>
              </a:rPr>
              <a:t>Sales - Azure BCDR Customer Pitch Deck</a:t>
            </a:r>
          </a:p>
        </p:txBody>
      </p:sp>
      <p:sp>
        <p:nvSpPr>
          <p:cNvPr id="13" name="TextBox 12">
            <a:extLst>
              <a:ext uri="{FF2B5EF4-FFF2-40B4-BE49-F238E27FC236}">
                <a16:creationId xmlns:a16="http://schemas.microsoft.com/office/drawing/2014/main" id="{000D249D-D3B8-42F6-8980-67198E41527E}"/>
              </a:ext>
            </a:extLst>
          </p:cNvPr>
          <p:cNvSpPr txBox="1"/>
          <p:nvPr/>
        </p:nvSpPr>
        <p:spPr>
          <a:xfrm>
            <a:off x="9247470" y="2523210"/>
            <a:ext cx="2916733" cy="215444"/>
          </a:xfrm>
          <a:prstGeom prst="rect">
            <a:avLst/>
          </a:prstGeom>
          <a:noFill/>
        </p:spPr>
        <p:txBody>
          <a:bodyPr wrap="square" lIns="0" tIns="0" rIns="0" bIns="0" rtlCol="0">
            <a:spAutoFit/>
          </a:bodyPr>
          <a:lstStyle>
            <a:defPPr>
              <a:defRPr lang="en-US"/>
            </a:defPPr>
            <a:lvl1pPr>
              <a:spcAft>
                <a:spcPts val="600"/>
              </a:spcAft>
              <a:defRPr sz="1200"/>
            </a:lvl1pPr>
          </a:lstStyle>
          <a:p>
            <a:pPr marL="158750" lvl="0" indent="-158750">
              <a:spcAft>
                <a:spcPts val="400"/>
              </a:spcAft>
              <a:buFont typeface="+mj-lt"/>
              <a:buAutoNum type="arabicPeriod"/>
              <a:defRPr/>
            </a:pPr>
            <a:r>
              <a:rPr lang="en-US" sz="1400">
                <a:solidFill>
                  <a:srgbClr val="0078D7"/>
                </a:solidFill>
                <a:cs typeface="Segoe UI" pitchFamily="34" charset="0"/>
              </a:rPr>
              <a:t>Top Probing Questions</a:t>
            </a:r>
          </a:p>
        </p:txBody>
      </p:sp>
      <p:sp>
        <p:nvSpPr>
          <p:cNvPr id="23" name="Rectangle 22">
            <a:extLst>
              <a:ext uri="{FF2B5EF4-FFF2-40B4-BE49-F238E27FC236}">
                <a16:creationId xmlns:a16="http://schemas.microsoft.com/office/drawing/2014/main" id="{1F8AB82F-CFD5-4D54-98A8-A5C46E6336F4}"/>
              </a:ext>
            </a:extLst>
          </p:cNvPr>
          <p:cNvSpPr/>
          <p:nvPr/>
        </p:nvSpPr>
        <p:spPr bwMode="auto">
          <a:xfrm>
            <a:off x="2" y="0"/>
            <a:ext cx="2196547" cy="6994525"/>
          </a:xfrm>
          <a:prstGeom prst="rect">
            <a:avLst/>
          </a:prstGeom>
          <a:solidFill>
            <a:srgbClr val="353535">
              <a:lumMod val="20000"/>
              <a:lumOff val="80000"/>
            </a:srgbClr>
          </a:solidFill>
          <a:ln w="9525" cap="flat" cmpd="sng" algn="ctr">
            <a:noFill/>
            <a:prstDash val="solid"/>
            <a:headEnd type="none" w="med" len="med"/>
            <a:tailEnd type="none" w="med" len="med"/>
          </a:ln>
          <a:effectLst/>
        </p:spPr>
        <p:txBody>
          <a:bodyPr rot="0" spcFirstLastPara="0" vertOverflow="overflow" horzOverflow="overflow" vert="horz" wrap="square" lIns="182880" tIns="274320" rIns="91440" bIns="146304" numCol="1" spcCol="0" rtlCol="0" fromWordArt="0" anchor="t" anchorCtr="0" forceAA="0" compatLnSpc="1">
            <a:prstTxWarp prst="textNoShape">
              <a:avLst/>
            </a:prstTxWarp>
            <a:noAutofit/>
          </a:bodyPr>
          <a:lstStyle/>
          <a:p>
            <a:pPr marL="0" marR="0" lvl="0" indent="0" defTabSz="932472" eaLnBrk="1" fontAlgn="base" latinLnBrk="0" hangingPunct="1">
              <a:lnSpc>
                <a:spcPct val="90000"/>
              </a:lnSpc>
              <a:spcBef>
                <a:spcPct val="0"/>
              </a:spcBef>
              <a:spcAft>
                <a:spcPct val="0"/>
              </a:spcAft>
              <a:buClrTx/>
              <a:buSzTx/>
              <a:buFontTx/>
              <a:buNone/>
              <a:tabLst/>
              <a:defRPr/>
            </a:pPr>
            <a:endParaRPr kumimoji="0" lang="en-US" sz="1200" b="0" i="0" u="none" strike="noStrike" kern="0" cap="none" spc="0" normalizeH="0" baseline="0" noProof="0" err="1">
              <a:ln>
                <a:noFill/>
              </a:ln>
              <a:solidFill>
                <a:srgbClr val="FFFFFF"/>
              </a:solidFill>
              <a:effectLst/>
              <a:uLnTx/>
              <a:uFillTx/>
              <a:latin typeface="Segoe UI Semibold" panose="020B0702040204020203" pitchFamily="34" charset="0"/>
              <a:ea typeface="Segoe UI" pitchFamily="34" charset="0"/>
              <a:cs typeface="Segoe UI Semibold" panose="020B0702040204020203" pitchFamily="34" charset="0"/>
            </a:endParaRPr>
          </a:p>
        </p:txBody>
      </p:sp>
      <p:sp>
        <p:nvSpPr>
          <p:cNvPr id="28" name="Rectangle 27">
            <a:extLst>
              <a:ext uri="{FF2B5EF4-FFF2-40B4-BE49-F238E27FC236}">
                <a16:creationId xmlns:a16="http://schemas.microsoft.com/office/drawing/2014/main" id="{6DD710DF-A02C-4F07-B90E-E0B4A6F255DF}"/>
              </a:ext>
            </a:extLst>
          </p:cNvPr>
          <p:cNvSpPr/>
          <p:nvPr/>
        </p:nvSpPr>
        <p:spPr bwMode="auto">
          <a:xfrm>
            <a:off x="91441" y="136940"/>
            <a:ext cx="2105106" cy="479424"/>
          </a:xfrm>
          <a:prstGeom prst="rect">
            <a:avLst/>
          </a:prstGeom>
          <a:noFill/>
          <a:ln w="9525" cap="flat" cmpd="sng" algn="ctr">
            <a:noFill/>
            <a:prstDash val="solid"/>
            <a:headEnd type="none" w="med" len="med"/>
            <a:tailEnd type="none" w="med" len="med"/>
          </a:ln>
          <a:effectLst/>
        </p:spPr>
        <p:txBody>
          <a:bodyPr rot="0" spcFirstLastPara="0" vertOverflow="overflow" horzOverflow="overflow" vert="horz" wrap="square" lIns="91440" tIns="45720" rIns="91440" bIns="91440" numCol="1" spcCol="0" rtlCol="0" fromWordArt="0" anchor="b" anchorCtr="0" forceAA="0" compatLnSpc="1">
            <a:prstTxWarp prst="textNoShape">
              <a:avLst/>
            </a:prstTxWarp>
            <a:noAutofit/>
          </a:bodyPr>
          <a:lstStyle/>
          <a:p>
            <a:pPr defTabSz="932472" fontAlgn="base">
              <a:lnSpc>
                <a:spcPct val="90000"/>
              </a:lnSpc>
              <a:spcBef>
                <a:spcPct val="0"/>
              </a:spcBef>
              <a:spcAft>
                <a:spcPct val="0"/>
              </a:spcAft>
              <a:defRPr/>
            </a:pPr>
            <a:r>
              <a:rPr lang="en-US" sz="1050" kern="0">
                <a:solidFill>
                  <a:srgbClr val="353535"/>
                </a:solidFill>
                <a:latin typeface="Segoe UI Semibold" panose="020B0702040204020203" pitchFamily="34" charset="0"/>
                <a:ea typeface="Segoe UI" pitchFamily="34" charset="0"/>
                <a:cs typeface="Segoe UI Semibold" panose="020B0702040204020203" pitchFamily="34" charset="0"/>
              </a:rPr>
              <a:t>PLAY-IN-A-BOX NAVIGATION</a:t>
            </a:r>
          </a:p>
        </p:txBody>
      </p:sp>
      <p:sp>
        <p:nvSpPr>
          <p:cNvPr id="30" name="Rectangle 29">
            <a:hlinkClick r:id="rId8" action="ppaction://hlinksldjump"/>
            <a:extLst>
              <a:ext uri="{FF2B5EF4-FFF2-40B4-BE49-F238E27FC236}">
                <a16:creationId xmlns:a16="http://schemas.microsoft.com/office/drawing/2014/main" id="{8289CA94-DA54-4CE5-819C-1366EB11A938}"/>
              </a:ext>
            </a:extLst>
          </p:cNvPr>
          <p:cNvSpPr/>
          <p:nvPr/>
        </p:nvSpPr>
        <p:spPr bwMode="auto">
          <a:xfrm>
            <a:off x="0" y="630241"/>
            <a:ext cx="2065018" cy="274001"/>
          </a:xfrm>
          <a:prstGeom prst="rect">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pPr defTabSz="914102" fontAlgn="base">
              <a:lnSpc>
                <a:spcPct val="90000"/>
              </a:lnSpc>
              <a:spcBef>
                <a:spcPct val="0"/>
              </a:spcBef>
              <a:spcAft>
                <a:spcPct val="0"/>
              </a:spcAft>
              <a:defRPr/>
            </a:pPr>
            <a:r>
              <a:rPr lang="en-US" sz="1000" kern="0">
                <a:solidFill>
                  <a:srgbClr val="353535"/>
                </a:solidFill>
                <a:latin typeface="Segoe UI Semibold" panose="020B0702040204020203" pitchFamily="34" charset="0"/>
                <a:cs typeface="Segoe UI Semibold" panose="020B0702040204020203" pitchFamily="34" charset="0"/>
              </a:rPr>
              <a:t>Overview</a:t>
            </a:r>
          </a:p>
        </p:txBody>
      </p:sp>
      <p:sp>
        <p:nvSpPr>
          <p:cNvPr id="31" name="Rectangle 30">
            <a:hlinkClick r:id="rId9" action="ppaction://hlinksldjump"/>
            <a:extLst>
              <a:ext uri="{FF2B5EF4-FFF2-40B4-BE49-F238E27FC236}">
                <a16:creationId xmlns:a16="http://schemas.microsoft.com/office/drawing/2014/main" id="{24240F9E-071E-4869-9882-98FF5B19D0A6}"/>
              </a:ext>
            </a:extLst>
          </p:cNvPr>
          <p:cNvSpPr/>
          <p:nvPr/>
        </p:nvSpPr>
        <p:spPr>
          <a:xfrm>
            <a:off x="2" y="932637"/>
            <a:ext cx="2196547" cy="182880"/>
          </a:xfrm>
          <a:prstGeom prst="rect">
            <a:avLst/>
          </a:prstGeom>
          <a:noFill/>
          <a:ln w="10795" cap="flat" cmpd="sng" algn="ctr">
            <a:noFill/>
            <a:prstDash val="solid"/>
          </a:ln>
          <a:effectLst/>
        </p:spPr>
        <p:txBody>
          <a:bodyPr spcFirstLastPara="0" vert="horz" wrap="square" lIns="182880" tIns="45720" rIns="91440" bIns="45720" numCol="1" spcCol="1270" anchor="ctr" anchorCtr="0">
            <a:noAutofit/>
          </a:bodyPr>
          <a:lstStyle/>
          <a:p>
            <a:pPr defTabSz="932472" fontAlgn="base">
              <a:spcBef>
                <a:spcPts val="400"/>
              </a:spcBef>
              <a:spcAft>
                <a:spcPct val="0"/>
              </a:spcAft>
            </a:pPr>
            <a:r>
              <a:rPr lang="en-US" sz="900" kern="0">
                <a:solidFill>
                  <a:srgbClr val="353535"/>
                </a:solidFill>
                <a:cs typeface="Segoe UI Semibold" panose="020B0702040204020203" pitchFamily="34" charset="0"/>
              </a:rPr>
              <a:t>Definitions </a:t>
            </a:r>
          </a:p>
        </p:txBody>
      </p:sp>
      <p:sp>
        <p:nvSpPr>
          <p:cNvPr id="32" name="Rectangle 31">
            <a:hlinkClick r:id="rId10" action="ppaction://hlinksldjump"/>
            <a:extLst>
              <a:ext uri="{FF2B5EF4-FFF2-40B4-BE49-F238E27FC236}">
                <a16:creationId xmlns:a16="http://schemas.microsoft.com/office/drawing/2014/main" id="{56BBC7BE-172D-426C-BA1C-B37E4D8D66E4}"/>
              </a:ext>
            </a:extLst>
          </p:cNvPr>
          <p:cNvSpPr/>
          <p:nvPr/>
        </p:nvSpPr>
        <p:spPr>
          <a:xfrm>
            <a:off x="2" y="1138671"/>
            <a:ext cx="2196547" cy="182880"/>
          </a:xfrm>
          <a:prstGeom prst="rect">
            <a:avLst/>
          </a:prstGeom>
          <a:noFill/>
          <a:ln w="10795" cap="flat" cmpd="sng" algn="ctr">
            <a:noFill/>
            <a:prstDash val="solid"/>
          </a:ln>
          <a:effectLst/>
        </p:spPr>
        <p:txBody>
          <a:bodyPr spcFirstLastPara="0" vert="horz" wrap="square" lIns="182880" tIns="45720" rIns="91440" bIns="45720" numCol="1" spcCol="1270" anchor="ctr" anchorCtr="0">
            <a:noAutofit/>
          </a:bodyPr>
          <a:lstStyle/>
          <a:p>
            <a:pPr defTabSz="932472" fontAlgn="base">
              <a:spcBef>
                <a:spcPts val="400"/>
              </a:spcBef>
              <a:spcAft>
                <a:spcPct val="0"/>
              </a:spcAft>
            </a:pPr>
            <a:r>
              <a:rPr lang="en-US" sz="900" kern="0">
                <a:solidFill>
                  <a:srgbClr val="353535"/>
                </a:solidFill>
                <a:cs typeface="Segoe UI Semibold" panose="020B0702040204020203" pitchFamily="34" charset="0"/>
              </a:rPr>
              <a:t>Building SMB Plays</a:t>
            </a:r>
          </a:p>
        </p:txBody>
      </p:sp>
      <p:sp>
        <p:nvSpPr>
          <p:cNvPr id="33" name="Rectangle 32">
            <a:hlinkClick r:id="rId10" action="ppaction://hlinksldjump"/>
            <a:extLst>
              <a:ext uri="{FF2B5EF4-FFF2-40B4-BE49-F238E27FC236}">
                <a16:creationId xmlns:a16="http://schemas.microsoft.com/office/drawing/2014/main" id="{FBF6D19C-D4BC-4ED3-9DED-31D7A85C6634}"/>
              </a:ext>
            </a:extLst>
          </p:cNvPr>
          <p:cNvSpPr/>
          <p:nvPr/>
        </p:nvSpPr>
        <p:spPr bwMode="auto">
          <a:xfrm>
            <a:off x="2" y="1637110"/>
            <a:ext cx="2024424" cy="268615"/>
          </a:xfrm>
          <a:prstGeom prst="rect">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179285" tIns="44821" rIns="89642" bIns="44821" numCol="1" spcCol="0" rtlCol="0" fromWordArt="0" anchor="ctr" anchorCtr="0" forceAA="0" compatLnSpc="1">
            <a:prstTxWarp prst="textNoShape">
              <a:avLst/>
            </a:prstTxWarp>
            <a:noAutofit/>
          </a:bodyPr>
          <a:lstStyle/>
          <a:p>
            <a:pPr defTabSz="914102" fontAlgn="base">
              <a:lnSpc>
                <a:spcPct val="90000"/>
              </a:lnSpc>
              <a:spcBef>
                <a:spcPct val="0"/>
              </a:spcBef>
              <a:spcAft>
                <a:spcPct val="0"/>
              </a:spcAft>
              <a:defRPr/>
            </a:pPr>
            <a:r>
              <a:rPr lang="en-US" sz="1000" kern="0">
                <a:solidFill>
                  <a:srgbClr val="353535"/>
                </a:solidFill>
                <a:latin typeface="Segoe UI Semibold" panose="020B0702040204020203" pitchFamily="34" charset="0"/>
                <a:ea typeface="Segoe UI" pitchFamily="34" charset="0"/>
                <a:cs typeface="Segoe UI Semibold" panose="020B0702040204020203" pitchFamily="34" charset="0"/>
              </a:rPr>
              <a:t>Play-in-the-Box</a:t>
            </a:r>
          </a:p>
        </p:txBody>
      </p:sp>
      <p:sp>
        <p:nvSpPr>
          <p:cNvPr id="37" name="Rectangle 36">
            <a:extLst>
              <a:ext uri="{FF2B5EF4-FFF2-40B4-BE49-F238E27FC236}">
                <a16:creationId xmlns:a16="http://schemas.microsoft.com/office/drawing/2014/main" id="{06028F51-9A48-45FF-8DCB-F47A43C47FEA}"/>
              </a:ext>
            </a:extLst>
          </p:cNvPr>
          <p:cNvSpPr/>
          <p:nvPr/>
        </p:nvSpPr>
        <p:spPr bwMode="auto">
          <a:xfrm>
            <a:off x="0" y="0"/>
            <a:ext cx="91440" cy="6994525"/>
          </a:xfrm>
          <a:prstGeom prst="rect">
            <a:avLst/>
          </a:prstGeom>
          <a:solidFill>
            <a:srgbClr val="353535"/>
          </a:solidFill>
          <a:ln w="9525" cap="flat" cmpd="sng" algn="ctr">
            <a:noFill/>
            <a:prstDash val="solid"/>
            <a:headEnd type="none" w="med" len="med"/>
            <a:tailEnd type="none" w="med" len="med"/>
          </a:ln>
          <a:effectLst/>
        </p:spPr>
        <p:txBody>
          <a:bodyPr rot="0" spcFirstLastPara="0" vertOverflow="overflow" horzOverflow="overflow" vert="horz" wrap="square" lIns="182880" tIns="274320" rIns="91440" bIns="146304"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defRPr/>
            </a:pPr>
            <a:endParaRPr lang="en-US" sz="1200" kern="0" err="1">
              <a:solidFill>
                <a:srgbClr val="FFFFFF"/>
              </a:solidFill>
              <a:latin typeface="Segoe UI Semibold" panose="020B0702040204020203" pitchFamily="34" charset="0"/>
              <a:ea typeface="Segoe UI" pitchFamily="34" charset="0"/>
              <a:cs typeface="Segoe UI Semibold" panose="020B0702040204020203" pitchFamily="34" charset="0"/>
            </a:endParaRPr>
          </a:p>
        </p:txBody>
      </p:sp>
      <p:sp>
        <p:nvSpPr>
          <p:cNvPr id="40" name="Rectangle 39">
            <a:hlinkClick r:id="rId11" action="ppaction://hlinksldjump"/>
            <a:extLst>
              <a:ext uri="{FF2B5EF4-FFF2-40B4-BE49-F238E27FC236}">
                <a16:creationId xmlns:a16="http://schemas.microsoft.com/office/drawing/2014/main" id="{4141AF67-1B0F-4F6C-BE44-A28FED1C054A}"/>
              </a:ext>
            </a:extLst>
          </p:cNvPr>
          <p:cNvSpPr/>
          <p:nvPr/>
        </p:nvSpPr>
        <p:spPr>
          <a:xfrm>
            <a:off x="3" y="1947259"/>
            <a:ext cx="2153367" cy="179285"/>
          </a:xfrm>
          <a:prstGeom prst="rect">
            <a:avLst/>
          </a:pr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9285" tIns="0" rIns="89642" bIns="0" numCol="1" spcCol="1270" anchor="ctr" anchorCtr="0">
            <a:noAutofit/>
          </a:bodyPr>
          <a:lstStyle/>
          <a:p>
            <a:pPr defTabSz="914102" fontAlgn="base">
              <a:spcBef>
                <a:spcPts val="392"/>
              </a:spcBef>
              <a:spcAft>
                <a:spcPct val="0"/>
              </a:spcAft>
            </a:pPr>
            <a:r>
              <a:rPr lang="en-US" sz="900" kern="0">
                <a:solidFill>
                  <a:srgbClr val="353535"/>
                </a:solidFill>
                <a:cs typeface="Segoe UI Semibold" panose="020B0702040204020203" pitchFamily="34" charset="0"/>
              </a:rPr>
              <a:t>BCDR</a:t>
            </a:r>
            <a:endParaRPr lang="en-US" sz="900" kern="0">
              <a:solidFill>
                <a:srgbClr val="353535"/>
              </a:solidFill>
              <a:latin typeface="Segoe UI Semilight"/>
              <a:cs typeface="Segoe UI Semibold" panose="020B0702040204020203" pitchFamily="34" charset="0"/>
            </a:endParaRPr>
          </a:p>
        </p:txBody>
      </p:sp>
      <p:sp>
        <p:nvSpPr>
          <p:cNvPr id="41" name="Isosceles Triangle 40">
            <a:hlinkClick r:id="rId12" action="ppaction://hlinksldjump"/>
            <a:extLst>
              <a:ext uri="{FF2B5EF4-FFF2-40B4-BE49-F238E27FC236}">
                <a16:creationId xmlns:a16="http://schemas.microsoft.com/office/drawing/2014/main" id="{16974B27-EA38-474B-B114-E6E718561D5E}"/>
              </a:ext>
            </a:extLst>
          </p:cNvPr>
          <p:cNvSpPr/>
          <p:nvPr/>
        </p:nvSpPr>
        <p:spPr bwMode="auto">
          <a:xfrm rot="10800000">
            <a:off x="1831751" y="731861"/>
            <a:ext cx="147543" cy="70761"/>
          </a:xfrm>
          <a:prstGeom prst="triangle">
            <a:avLst/>
          </a:prstGeom>
          <a:solidFill>
            <a:srgbClr val="353535"/>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2000" kern="0" err="1">
              <a:solidFill>
                <a:srgbClr val="353535"/>
              </a:solidFill>
              <a:ea typeface="Segoe UI" pitchFamily="34" charset="0"/>
              <a:cs typeface="Segoe UI" pitchFamily="34" charset="0"/>
            </a:endParaRPr>
          </a:p>
        </p:txBody>
      </p:sp>
      <p:sp>
        <p:nvSpPr>
          <p:cNvPr id="42" name="Isosceles Triangle 41">
            <a:hlinkClick r:id="rId12" action="ppaction://hlinksldjump"/>
            <a:extLst>
              <a:ext uri="{FF2B5EF4-FFF2-40B4-BE49-F238E27FC236}">
                <a16:creationId xmlns:a16="http://schemas.microsoft.com/office/drawing/2014/main" id="{72389FF8-2A1C-4831-9CC9-EAE837F8A77B}"/>
              </a:ext>
            </a:extLst>
          </p:cNvPr>
          <p:cNvSpPr/>
          <p:nvPr/>
        </p:nvSpPr>
        <p:spPr bwMode="auto">
          <a:xfrm rot="10800000">
            <a:off x="1831751" y="1736036"/>
            <a:ext cx="147543" cy="70761"/>
          </a:xfrm>
          <a:prstGeom prst="triangle">
            <a:avLst/>
          </a:prstGeom>
          <a:solidFill>
            <a:srgbClr val="353535"/>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defRPr/>
            </a:pPr>
            <a:endParaRPr lang="en-US" sz="2000" kern="0" err="1">
              <a:solidFill>
                <a:srgbClr val="353535"/>
              </a:solidFill>
              <a:ea typeface="Segoe UI" pitchFamily="34" charset="0"/>
              <a:cs typeface="Segoe UI" pitchFamily="34" charset="0"/>
            </a:endParaRPr>
          </a:p>
        </p:txBody>
      </p:sp>
      <p:sp>
        <p:nvSpPr>
          <p:cNvPr id="44" name="Rectangle 43">
            <a:hlinkClick r:id="rId12" action="ppaction://hlinksldjump"/>
            <a:extLst>
              <a:ext uri="{FF2B5EF4-FFF2-40B4-BE49-F238E27FC236}">
                <a16:creationId xmlns:a16="http://schemas.microsoft.com/office/drawing/2014/main" id="{CBFA2EE1-C270-4B04-97E1-FDCC692D3759}"/>
              </a:ext>
            </a:extLst>
          </p:cNvPr>
          <p:cNvSpPr/>
          <p:nvPr/>
        </p:nvSpPr>
        <p:spPr>
          <a:xfrm>
            <a:off x="-5080" y="1344705"/>
            <a:ext cx="2196547" cy="182880"/>
          </a:xfrm>
          <a:prstGeom prst="rect">
            <a:avLst/>
          </a:prstGeom>
          <a:noFill/>
          <a:ln w="10795" cap="flat" cmpd="sng" algn="ctr">
            <a:noFill/>
            <a:prstDash val="solid"/>
          </a:ln>
          <a:effectLst/>
        </p:spPr>
        <p:txBody>
          <a:bodyPr spcFirstLastPara="0" vert="horz" wrap="square" lIns="182880" tIns="45720" rIns="91440" bIns="45720" numCol="1" spcCol="1270" anchor="ctr" anchorCtr="0">
            <a:noAutofit/>
          </a:bodyPr>
          <a:lstStyle/>
          <a:p>
            <a:pPr defTabSz="932472" fontAlgn="base">
              <a:spcBef>
                <a:spcPts val="400"/>
              </a:spcBef>
              <a:spcAft>
                <a:spcPct val="0"/>
              </a:spcAft>
            </a:pPr>
            <a:r>
              <a:rPr lang="en-US" sz="900" kern="0">
                <a:solidFill>
                  <a:srgbClr val="353535"/>
                </a:solidFill>
                <a:cs typeface="Segoe UI Semibold" panose="020B0702040204020203" pitchFamily="34" charset="0"/>
              </a:rPr>
              <a:t>SMB Plays by Solution</a:t>
            </a:r>
          </a:p>
        </p:txBody>
      </p:sp>
      <p:sp>
        <p:nvSpPr>
          <p:cNvPr id="54" name="Rectangle 53">
            <a:hlinkClick r:id="rId13" action="ppaction://hlinksldjump"/>
            <a:extLst>
              <a:ext uri="{FF2B5EF4-FFF2-40B4-BE49-F238E27FC236}">
                <a16:creationId xmlns:a16="http://schemas.microsoft.com/office/drawing/2014/main" id="{D6E47E26-3803-6E40-8A3D-701005FBB43B}"/>
              </a:ext>
            </a:extLst>
          </p:cNvPr>
          <p:cNvSpPr/>
          <p:nvPr/>
        </p:nvSpPr>
        <p:spPr>
          <a:xfrm>
            <a:off x="2" y="2121316"/>
            <a:ext cx="2196547" cy="137160"/>
          </a:xfrm>
          <a:prstGeom prst="rect">
            <a:avLst/>
          </a:prstGeom>
          <a:noFill/>
          <a:ln w="10795" cap="flat" cmpd="sng" algn="ctr">
            <a:noFill/>
            <a:prstDash val="solid"/>
          </a:ln>
          <a:effectLst/>
        </p:spPr>
        <p:txBody>
          <a:bodyPr spcFirstLastPara="0" vert="horz" wrap="square" lIns="182880" tIns="45720" rIns="91440" bIns="45720" numCol="1" spcCol="1270" anchor="ctr" anchorCtr="0">
            <a:noAutofit/>
          </a:bodyPr>
          <a:lstStyle/>
          <a:p>
            <a:pPr marL="76200" defTabSz="932472" fontAlgn="base">
              <a:spcBef>
                <a:spcPts val="400"/>
              </a:spcBef>
              <a:spcAft>
                <a:spcPts val="200"/>
              </a:spcAft>
            </a:pPr>
            <a:r>
              <a:rPr lang="en-US" sz="900" kern="0">
                <a:cs typeface="Segoe UI Semibold" panose="020B0702040204020203" pitchFamily="34" charset="0"/>
              </a:rPr>
              <a:t>1. Value Proposition</a:t>
            </a:r>
          </a:p>
        </p:txBody>
      </p:sp>
      <p:sp>
        <p:nvSpPr>
          <p:cNvPr id="55" name="Rectangle 54">
            <a:hlinkClick r:id="rId11" action="ppaction://hlinksldjump"/>
            <a:extLst>
              <a:ext uri="{FF2B5EF4-FFF2-40B4-BE49-F238E27FC236}">
                <a16:creationId xmlns:a16="http://schemas.microsoft.com/office/drawing/2014/main" id="{BEA17957-64E3-B843-93A9-F28F106C8FC1}"/>
              </a:ext>
            </a:extLst>
          </p:cNvPr>
          <p:cNvSpPr/>
          <p:nvPr/>
        </p:nvSpPr>
        <p:spPr>
          <a:xfrm>
            <a:off x="2" y="2287973"/>
            <a:ext cx="2196547" cy="137160"/>
          </a:xfrm>
          <a:prstGeom prst="rect">
            <a:avLst/>
          </a:prstGeom>
          <a:noFill/>
          <a:ln w="10795" cap="flat" cmpd="sng" algn="ctr">
            <a:noFill/>
            <a:prstDash val="solid"/>
          </a:ln>
          <a:effectLst/>
        </p:spPr>
        <p:txBody>
          <a:bodyPr spcFirstLastPara="0" vert="horz" wrap="square" lIns="182880" tIns="45720" rIns="91440" bIns="45720" numCol="1" spcCol="1270" anchor="ctr" anchorCtr="0">
            <a:noAutofit/>
          </a:bodyPr>
          <a:lstStyle/>
          <a:p>
            <a:pPr marL="76200" defTabSz="932472" fontAlgn="base">
              <a:spcAft>
                <a:spcPts val="200"/>
              </a:spcAft>
            </a:pPr>
            <a:r>
              <a:rPr lang="en-US" sz="900" kern="0">
                <a:cs typeface="Segoe UI Semibold" panose="020B0702040204020203" pitchFamily="34" charset="0"/>
              </a:rPr>
              <a:t>2. Target Scenarios</a:t>
            </a:r>
          </a:p>
        </p:txBody>
      </p:sp>
      <p:sp>
        <p:nvSpPr>
          <p:cNvPr id="56" name="Rectangle 55">
            <a:hlinkClick r:id="rId14" action="ppaction://hlinksldjump"/>
            <a:extLst>
              <a:ext uri="{FF2B5EF4-FFF2-40B4-BE49-F238E27FC236}">
                <a16:creationId xmlns:a16="http://schemas.microsoft.com/office/drawing/2014/main" id="{86F67EE5-12A8-0E43-A643-3FD98DB304C1}"/>
              </a:ext>
            </a:extLst>
          </p:cNvPr>
          <p:cNvSpPr/>
          <p:nvPr/>
        </p:nvSpPr>
        <p:spPr>
          <a:xfrm>
            <a:off x="2" y="2454630"/>
            <a:ext cx="2196547" cy="137160"/>
          </a:xfrm>
          <a:prstGeom prst="rect">
            <a:avLst/>
          </a:prstGeom>
          <a:noFill/>
          <a:ln w="10795" cap="flat" cmpd="sng" algn="ctr">
            <a:noFill/>
            <a:prstDash val="solid"/>
          </a:ln>
          <a:effectLst/>
        </p:spPr>
        <p:txBody>
          <a:bodyPr spcFirstLastPara="0" vert="horz" wrap="square" lIns="182880" tIns="45720" rIns="91440" bIns="45720" numCol="1" spcCol="1270" anchor="ctr" anchorCtr="0">
            <a:noAutofit/>
          </a:bodyPr>
          <a:lstStyle/>
          <a:p>
            <a:pPr marL="76200" defTabSz="932472" fontAlgn="base">
              <a:spcAft>
                <a:spcPts val="200"/>
              </a:spcAft>
            </a:pPr>
            <a:r>
              <a:rPr lang="en-US" sz="900" kern="0">
                <a:cs typeface="Segoe UI Semibold" panose="020B0702040204020203" pitchFamily="34" charset="0"/>
              </a:rPr>
              <a:t>3 Incentive/Offer/CTAs</a:t>
            </a:r>
          </a:p>
        </p:txBody>
      </p:sp>
      <p:sp>
        <p:nvSpPr>
          <p:cNvPr id="57" name="Rectangle 56">
            <a:hlinkClick r:id="rId15" action="ppaction://hlinksldjump"/>
            <a:extLst>
              <a:ext uri="{FF2B5EF4-FFF2-40B4-BE49-F238E27FC236}">
                <a16:creationId xmlns:a16="http://schemas.microsoft.com/office/drawing/2014/main" id="{76F5839E-FAF7-A543-AA48-D96C9DE91FE3}"/>
              </a:ext>
            </a:extLst>
          </p:cNvPr>
          <p:cNvSpPr/>
          <p:nvPr/>
        </p:nvSpPr>
        <p:spPr>
          <a:xfrm>
            <a:off x="2" y="2621287"/>
            <a:ext cx="2196547" cy="137160"/>
          </a:xfrm>
          <a:prstGeom prst="rect">
            <a:avLst/>
          </a:prstGeom>
          <a:noFill/>
          <a:ln w="10795" cap="flat" cmpd="sng" algn="ctr">
            <a:noFill/>
            <a:prstDash val="solid"/>
          </a:ln>
          <a:effectLst/>
        </p:spPr>
        <p:txBody>
          <a:bodyPr spcFirstLastPara="0" vert="horz" wrap="square" lIns="182880" tIns="45720" rIns="91440" bIns="45720" numCol="1" spcCol="1270" anchor="ctr" anchorCtr="0">
            <a:noAutofit/>
          </a:bodyPr>
          <a:lstStyle/>
          <a:p>
            <a:pPr marL="76200" defTabSz="932472" fontAlgn="base">
              <a:spcAft>
                <a:spcPts val="200"/>
              </a:spcAft>
            </a:pPr>
            <a:r>
              <a:rPr lang="en-US" sz="1000" kern="0">
                <a:solidFill>
                  <a:schemeClr val="accent1"/>
                </a:solidFill>
                <a:latin typeface="Segoe UI Semibold" panose="020B0702040204020203" pitchFamily="34" charset="0"/>
                <a:cs typeface="Segoe UI Semibold" panose="020B0702040204020203" pitchFamily="34" charset="0"/>
              </a:rPr>
              <a:t>4. Sales &amp; Marketing Assets</a:t>
            </a:r>
          </a:p>
        </p:txBody>
      </p:sp>
      <p:sp>
        <p:nvSpPr>
          <p:cNvPr id="58" name="Rectangle 57">
            <a:hlinkClick r:id="rId16" action="ppaction://hlinksldjump"/>
            <a:extLst>
              <a:ext uri="{FF2B5EF4-FFF2-40B4-BE49-F238E27FC236}">
                <a16:creationId xmlns:a16="http://schemas.microsoft.com/office/drawing/2014/main" id="{12D5FCED-2503-EC4B-B166-5026261EECB2}"/>
              </a:ext>
            </a:extLst>
          </p:cNvPr>
          <p:cNvSpPr/>
          <p:nvPr/>
        </p:nvSpPr>
        <p:spPr>
          <a:xfrm>
            <a:off x="2" y="2787944"/>
            <a:ext cx="2196547" cy="137160"/>
          </a:xfrm>
          <a:prstGeom prst="rect">
            <a:avLst/>
          </a:prstGeom>
          <a:noFill/>
          <a:ln w="10795" cap="flat" cmpd="sng" algn="ctr">
            <a:noFill/>
            <a:prstDash val="solid"/>
          </a:ln>
          <a:effectLst/>
        </p:spPr>
        <p:txBody>
          <a:bodyPr spcFirstLastPara="0" vert="horz" wrap="square" lIns="182880" tIns="45720" rIns="91440" bIns="45720" numCol="1" spcCol="1270" anchor="ctr" anchorCtr="0">
            <a:noAutofit/>
          </a:bodyPr>
          <a:lstStyle/>
          <a:p>
            <a:pPr marL="76200" defTabSz="932472" fontAlgn="base">
              <a:spcAft>
                <a:spcPts val="200"/>
              </a:spcAft>
            </a:pPr>
            <a:r>
              <a:rPr lang="en-US" sz="900" kern="0">
                <a:cs typeface="Segoe UI Semibold" panose="020B0702040204020203" pitchFamily="34" charset="0"/>
              </a:rPr>
              <a:t>5. Probing questions</a:t>
            </a:r>
          </a:p>
        </p:txBody>
      </p:sp>
      <p:sp>
        <p:nvSpPr>
          <p:cNvPr id="59" name="Rectangle 58">
            <a:hlinkClick r:id="rId17" action="ppaction://hlinksldjump"/>
            <a:extLst>
              <a:ext uri="{FF2B5EF4-FFF2-40B4-BE49-F238E27FC236}">
                <a16:creationId xmlns:a16="http://schemas.microsoft.com/office/drawing/2014/main" id="{2221867E-7054-044D-8150-41969BEA6267}"/>
              </a:ext>
            </a:extLst>
          </p:cNvPr>
          <p:cNvSpPr/>
          <p:nvPr/>
        </p:nvSpPr>
        <p:spPr>
          <a:xfrm>
            <a:off x="2" y="2954600"/>
            <a:ext cx="2196547" cy="137160"/>
          </a:xfrm>
          <a:prstGeom prst="rect">
            <a:avLst/>
          </a:prstGeom>
          <a:noFill/>
          <a:ln w="10795" cap="flat" cmpd="sng" algn="ctr">
            <a:noFill/>
            <a:prstDash val="solid"/>
          </a:ln>
          <a:effectLst/>
        </p:spPr>
        <p:txBody>
          <a:bodyPr spcFirstLastPara="0" vert="horz" wrap="square" lIns="182880" tIns="45720" rIns="91440" bIns="45720" numCol="1" spcCol="1270" anchor="ctr" anchorCtr="0">
            <a:noAutofit/>
          </a:bodyPr>
          <a:lstStyle/>
          <a:p>
            <a:pPr marL="76200" defTabSz="932472" fontAlgn="base">
              <a:spcAft>
                <a:spcPts val="200"/>
              </a:spcAft>
            </a:pPr>
            <a:r>
              <a:rPr lang="en-US" sz="900" kern="0">
                <a:cs typeface="Segoe UI Semibold" panose="020B0702040204020203" pitchFamily="34" charset="0"/>
              </a:rPr>
              <a:t>6. Enablement</a:t>
            </a:r>
          </a:p>
        </p:txBody>
      </p:sp>
      <p:pic>
        <p:nvPicPr>
          <p:cNvPr id="9" name="Picture 8">
            <a:extLst>
              <a:ext uri="{FF2B5EF4-FFF2-40B4-BE49-F238E27FC236}">
                <a16:creationId xmlns:a16="http://schemas.microsoft.com/office/drawing/2014/main" id="{20C078B6-44F1-446B-B122-91AE20E450B7}"/>
              </a:ext>
            </a:extLst>
          </p:cNvPr>
          <p:cNvPicPr>
            <a:picLocks noChangeAspect="1"/>
          </p:cNvPicPr>
          <p:nvPr/>
        </p:nvPicPr>
        <p:blipFill>
          <a:blip r:embed="rId18"/>
          <a:stretch>
            <a:fillRect/>
          </a:stretch>
        </p:blipFill>
        <p:spPr>
          <a:xfrm>
            <a:off x="2760657" y="3197910"/>
            <a:ext cx="1011647" cy="1308221"/>
          </a:xfrm>
          <a:prstGeom prst="rect">
            <a:avLst/>
          </a:prstGeom>
        </p:spPr>
      </p:pic>
      <p:sp>
        <p:nvSpPr>
          <p:cNvPr id="10" name="Rectangle 9">
            <a:extLst>
              <a:ext uri="{FF2B5EF4-FFF2-40B4-BE49-F238E27FC236}">
                <a16:creationId xmlns:a16="http://schemas.microsoft.com/office/drawing/2014/main" id="{164ECD1A-9F7A-4A95-B179-DF02AEE69622}"/>
              </a:ext>
            </a:extLst>
          </p:cNvPr>
          <p:cNvSpPr/>
          <p:nvPr/>
        </p:nvSpPr>
        <p:spPr>
          <a:xfrm>
            <a:off x="2524406" y="2523210"/>
            <a:ext cx="2774578" cy="738664"/>
          </a:xfrm>
          <a:prstGeom prst="rect">
            <a:avLst/>
          </a:prstGeom>
        </p:spPr>
        <p:txBody>
          <a:bodyPr wrap="square">
            <a:spAutoFit/>
          </a:bodyPr>
          <a:lstStyle/>
          <a:p>
            <a:pPr lvl="0">
              <a:defRPr/>
            </a:pPr>
            <a:r>
              <a:rPr lang="en-US" sz="1400">
                <a:solidFill>
                  <a:srgbClr val="0078D7"/>
                </a:solidFill>
                <a:cs typeface="Segoe UI" pitchFamily="34" charset="0"/>
              </a:rPr>
              <a:t>1. Enable Continuity One Pager</a:t>
            </a:r>
          </a:p>
          <a:p>
            <a:pPr lvl="0">
              <a:defRPr/>
            </a:pPr>
            <a:r>
              <a:rPr lang="en-US" sz="1400">
                <a:solidFill>
                  <a:srgbClr val="0078D7"/>
                </a:solidFill>
                <a:cs typeface="Segoe UI" pitchFamily="34" charset="0"/>
              </a:rPr>
              <a:t>2. Backup Data sheet</a:t>
            </a:r>
          </a:p>
          <a:p>
            <a:pPr marL="342900" lvl="0" indent="-342900">
              <a:buAutoNum type="arabicPeriod"/>
              <a:defRPr/>
            </a:pPr>
            <a:endParaRPr lang="en-US" sz="1400">
              <a:solidFill>
                <a:srgbClr val="0078D7"/>
              </a:solidFill>
              <a:cs typeface="Segoe UI" pitchFamily="34" charset="0"/>
            </a:endParaRPr>
          </a:p>
        </p:txBody>
      </p:sp>
      <p:pic>
        <p:nvPicPr>
          <p:cNvPr id="14" name="Picture 13">
            <a:extLst>
              <a:ext uri="{FF2B5EF4-FFF2-40B4-BE49-F238E27FC236}">
                <a16:creationId xmlns:a16="http://schemas.microsoft.com/office/drawing/2014/main" id="{6D592D50-9DFE-40F6-A5C7-07252272ADB4}"/>
              </a:ext>
            </a:extLst>
          </p:cNvPr>
          <p:cNvPicPr>
            <a:picLocks noChangeAspect="1"/>
          </p:cNvPicPr>
          <p:nvPr/>
        </p:nvPicPr>
        <p:blipFill>
          <a:blip r:embed="rId19"/>
          <a:stretch>
            <a:fillRect/>
          </a:stretch>
        </p:blipFill>
        <p:spPr>
          <a:xfrm>
            <a:off x="9426239" y="5510051"/>
            <a:ext cx="1897235" cy="958951"/>
          </a:xfrm>
          <a:prstGeom prst="rect">
            <a:avLst/>
          </a:prstGeom>
        </p:spPr>
      </p:pic>
      <p:sp>
        <p:nvSpPr>
          <p:cNvPr id="49" name="Rectangle 48">
            <a:extLst>
              <a:ext uri="{FF2B5EF4-FFF2-40B4-BE49-F238E27FC236}">
                <a16:creationId xmlns:a16="http://schemas.microsoft.com/office/drawing/2014/main" id="{5C77107F-2429-42A7-B907-9EDFC4BA27C2}"/>
              </a:ext>
            </a:extLst>
          </p:cNvPr>
          <p:cNvSpPr/>
          <p:nvPr/>
        </p:nvSpPr>
        <p:spPr>
          <a:xfrm>
            <a:off x="2579583" y="4494873"/>
            <a:ext cx="2774578" cy="738664"/>
          </a:xfrm>
          <a:prstGeom prst="rect">
            <a:avLst/>
          </a:prstGeom>
        </p:spPr>
        <p:txBody>
          <a:bodyPr wrap="square">
            <a:spAutoFit/>
          </a:bodyPr>
          <a:lstStyle/>
          <a:p>
            <a:pPr lvl="0">
              <a:defRPr/>
            </a:pPr>
            <a:endParaRPr lang="en-US" sz="1400">
              <a:solidFill>
                <a:srgbClr val="0078D7"/>
              </a:solidFill>
              <a:cs typeface="Segoe UI" pitchFamily="34" charset="0"/>
            </a:endParaRPr>
          </a:p>
          <a:p>
            <a:pPr lvl="0">
              <a:defRPr/>
            </a:pPr>
            <a:r>
              <a:rPr lang="en-US" sz="1400">
                <a:solidFill>
                  <a:srgbClr val="0078D7"/>
                </a:solidFill>
                <a:cs typeface="Segoe UI" pitchFamily="34" charset="0"/>
              </a:rPr>
              <a:t>1. Azure Solutions on azure.com</a:t>
            </a:r>
          </a:p>
          <a:p>
            <a:pPr lvl="0">
              <a:defRPr/>
            </a:pPr>
            <a:endParaRPr lang="en-US" sz="1400">
              <a:solidFill>
                <a:srgbClr val="0078D7"/>
              </a:solidFill>
              <a:cs typeface="Segoe UI" pitchFamily="34" charset="0"/>
            </a:endParaRPr>
          </a:p>
        </p:txBody>
      </p:sp>
      <p:pic>
        <p:nvPicPr>
          <p:cNvPr id="15" name="Picture 14">
            <a:extLst>
              <a:ext uri="{FF2B5EF4-FFF2-40B4-BE49-F238E27FC236}">
                <a16:creationId xmlns:a16="http://schemas.microsoft.com/office/drawing/2014/main" id="{8DF6D6C4-81D5-4648-B50C-E38ED67C31EB}"/>
              </a:ext>
            </a:extLst>
          </p:cNvPr>
          <p:cNvPicPr>
            <a:picLocks noChangeAspect="1"/>
          </p:cNvPicPr>
          <p:nvPr/>
        </p:nvPicPr>
        <p:blipFill>
          <a:blip r:embed="rId20"/>
          <a:stretch>
            <a:fillRect/>
          </a:stretch>
        </p:blipFill>
        <p:spPr>
          <a:xfrm>
            <a:off x="4100161" y="3195648"/>
            <a:ext cx="990465" cy="1299226"/>
          </a:xfrm>
          <a:prstGeom prst="rect">
            <a:avLst/>
          </a:prstGeom>
        </p:spPr>
      </p:pic>
      <p:sp>
        <p:nvSpPr>
          <p:cNvPr id="62" name="TextBox 61">
            <a:extLst>
              <a:ext uri="{FF2B5EF4-FFF2-40B4-BE49-F238E27FC236}">
                <a16:creationId xmlns:a16="http://schemas.microsoft.com/office/drawing/2014/main" id="{31F35E6C-DBB1-4025-AAB2-AC55B495D69F}"/>
              </a:ext>
            </a:extLst>
          </p:cNvPr>
          <p:cNvSpPr txBox="1"/>
          <p:nvPr/>
        </p:nvSpPr>
        <p:spPr>
          <a:xfrm>
            <a:off x="5660871" y="4743048"/>
            <a:ext cx="3054503" cy="507831"/>
          </a:xfrm>
          <a:prstGeom prst="rect">
            <a:avLst/>
          </a:prstGeom>
          <a:noFill/>
        </p:spPr>
        <p:txBody>
          <a:bodyPr wrap="square" lIns="0" tIns="0" rIns="0" bIns="0" rtlCol="0">
            <a:spAutoFit/>
          </a:bodyPr>
          <a:lstStyle>
            <a:defPPr>
              <a:defRPr lang="en-US"/>
            </a:defPPr>
            <a:lvl1pPr>
              <a:spcAft>
                <a:spcPts val="600"/>
              </a:spcAft>
              <a:defRPr sz="1200"/>
            </a:lvl1pPr>
          </a:lstStyle>
          <a:p>
            <a:pPr marL="158750" lvl="0" indent="-158750">
              <a:buFont typeface="+mj-lt"/>
              <a:buAutoNum type="arabicPeriod"/>
              <a:defRPr/>
            </a:pPr>
            <a:r>
              <a:rPr lang="en-US" sz="1400">
                <a:solidFill>
                  <a:srgbClr val="0078D7"/>
                </a:solidFill>
                <a:cs typeface="Segoe UI" pitchFamily="34" charset="0"/>
              </a:rPr>
              <a:t>Tech - Azure BCDR Tech Pitch Deck</a:t>
            </a:r>
          </a:p>
          <a:p>
            <a:pPr marL="158750" lvl="0" indent="-158750">
              <a:buFont typeface="+mj-lt"/>
              <a:buAutoNum type="arabicPeriod"/>
              <a:defRPr/>
            </a:pPr>
            <a:r>
              <a:rPr lang="en-US" sz="1400">
                <a:solidFill>
                  <a:srgbClr val="0078D7"/>
                </a:solidFill>
                <a:cs typeface="Segoe UI" pitchFamily="34" charset="0"/>
              </a:rPr>
              <a:t>Tech - Business Continuity for IaaS  </a:t>
            </a:r>
          </a:p>
        </p:txBody>
      </p:sp>
      <p:sp>
        <p:nvSpPr>
          <p:cNvPr id="63" name="TextBox 62">
            <a:extLst>
              <a:ext uri="{FF2B5EF4-FFF2-40B4-BE49-F238E27FC236}">
                <a16:creationId xmlns:a16="http://schemas.microsoft.com/office/drawing/2014/main" id="{134D8FFC-A2CA-4627-8CDB-222AF821EFD8}"/>
              </a:ext>
            </a:extLst>
          </p:cNvPr>
          <p:cNvSpPr txBox="1"/>
          <p:nvPr/>
        </p:nvSpPr>
        <p:spPr>
          <a:xfrm>
            <a:off x="9247469" y="4703642"/>
            <a:ext cx="2916733" cy="430887"/>
          </a:xfrm>
          <a:prstGeom prst="rect">
            <a:avLst/>
          </a:prstGeom>
          <a:noFill/>
        </p:spPr>
        <p:txBody>
          <a:bodyPr wrap="square" lIns="0" tIns="0" rIns="0" bIns="0" rtlCol="0">
            <a:spAutoFit/>
          </a:bodyPr>
          <a:lstStyle>
            <a:defPPr>
              <a:defRPr lang="en-US"/>
            </a:defPPr>
            <a:lvl1pPr>
              <a:spcAft>
                <a:spcPts val="600"/>
              </a:spcAft>
              <a:defRPr sz="1200"/>
            </a:lvl1pPr>
          </a:lstStyle>
          <a:p>
            <a:pPr lvl="0">
              <a:spcAft>
                <a:spcPts val="400"/>
              </a:spcAft>
              <a:defRPr/>
            </a:pPr>
            <a:r>
              <a:rPr lang="en-US" sz="1400">
                <a:solidFill>
                  <a:srgbClr val="0078D7"/>
                </a:solidFill>
                <a:cs typeface="Segoe UI" pitchFamily="34" charset="0"/>
              </a:rPr>
              <a:t>2. Backup &amp; Disaster Recovery Teleguide</a:t>
            </a:r>
            <a:r>
              <a:rPr lang="en-US" sz="1400">
                <a:solidFill>
                  <a:srgbClr val="353535"/>
                </a:solidFill>
                <a:cs typeface="Segoe UI" pitchFamily="34" charset="0"/>
              </a:rPr>
              <a:t> </a:t>
            </a:r>
            <a:endParaRPr lang="en-US" sz="1400">
              <a:solidFill>
                <a:srgbClr val="0078D7"/>
              </a:solidFill>
              <a:cs typeface="Segoe UI" panose="020B0502040204020203" pitchFamily="34" charset="0"/>
            </a:endParaRPr>
          </a:p>
        </p:txBody>
      </p:sp>
      <p:pic>
        <p:nvPicPr>
          <p:cNvPr id="16" name="Picture 15">
            <a:extLst>
              <a:ext uri="{FF2B5EF4-FFF2-40B4-BE49-F238E27FC236}">
                <a16:creationId xmlns:a16="http://schemas.microsoft.com/office/drawing/2014/main" id="{C8D74D0D-B6CA-41E9-A418-28F0E21E1F01}"/>
              </a:ext>
            </a:extLst>
          </p:cNvPr>
          <p:cNvPicPr>
            <a:picLocks noChangeAspect="1"/>
          </p:cNvPicPr>
          <p:nvPr/>
        </p:nvPicPr>
        <p:blipFill>
          <a:blip r:embed="rId21"/>
          <a:stretch>
            <a:fillRect/>
          </a:stretch>
        </p:blipFill>
        <p:spPr>
          <a:xfrm>
            <a:off x="6201348" y="3254873"/>
            <a:ext cx="1973548" cy="1105514"/>
          </a:xfrm>
          <a:prstGeom prst="rect">
            <a:avLst/>
          </a:prstGeom>
        </p:spPr>
      </p:pic>
      <p:pic>
        <p:nvPicPr>
          <p:cNvPr id="17" name="Picture 16">
            <a:extLst>
              <a:ext uri="{FF2B5EF4-FFF2-40B4-BE49-F238E27FC236}">
                <a16:creationId xmlns:a16="http://schemas.microsoft.com/office/drawing/2014/main" id="{17D92798-4F5C-4F5A-899F-1BD5F3CF2488}"/>
              </a:ext>
            </a:extLst>
          </p:cNvPr>
          <p:cNvPicPr>
            <a:picLocks noChangeAspect="1"/>
          </p:cNvPicPr>
          <p:nvPr/>
        </p:nvPicPr>
        <p:blipFill>
          <a:blip r:embed="rId22"/>
          <a:stretch>
            <a:fillRect/>
          </a:stretch>
        </p:blipFill>
        <p:spPr>
          <a:xfrm>
            <a:off x="5569815" y="5501928"/>
            <a:ext cx="1423059" cy="965033"/>
          </a:xfrm>
          <a:prstGeom prst="rect">
            <a:avLst/>
          </a:prstGeom>
        </p:spPr>
      </p:pic>
      <p:pic>
        <p:nvPicPr>
          <p:cNvPr id="35" name="Picture 34">
            <a:extLst>
              <a:ext uri="{FF2B5EF4-FFF2-40B4-BE49-F238E27FC236}">
                <a16:creationId xmlns:a16="http://schemas.microsoft.com/office/drawing/2014/main" id="{A0465A90-0A9E-4345-A242-3EFAD43E3862}"/>
              </a:ext>
            </a:extLst>
          </p:cNvPr>
          <p:cNvPicPr>
            <a:picLocks noChangeAspect="1"/>
          </p:cNvPicPr>
          <p:nvPr/>
        </p:nvPicPr>
        <p:blipFill>
          <a:blip r:embed="rId23"/>
          <a:stretch>
            <a:fillRect/>
          </a:stretch>
        </p:blipFill>
        <p:spPr>
          <a:xfrm>
            <a:off x="7339046" y="5510051"/>
            <a:ext cx="1366056" cy="970543"/>
          </a:xfrm>
          <a:prstGeom prst="rect">
            <a:avLst/>
          </a:prstGeom>
        </p:spPr>
      </p:pic>
      <p:pic>
        <p:nvPicPr>
          <p:cNvPr id="39" name="Picture 38">
            <a:hlinkClick r:id="rId24"/>
            <a:extLst>
              <a:ext uri="{FF2B5EF4-FFF2-40B4-BE49-F238E27FC236}">
                <a16:creationId xmlns:a16="http://schemas.microsoft.com/office/drawing/2014/main" id="{056F98E4-8CE2-432B-930A-ECFCD9AE2F93}"/>
              </a:ext>
            </a:extLst>
          </p:cNvPr>
          <p:cNvPicPr>
            <a:picLocks noChangeAspect="1"/>
          </p:cNvPicPr>
          <p:nvPr/>
        </p:nvPicPr>
        <p:blipFill>
          <a:blip r:embed="rId25"/>
          <a:stretch>
            <a:fillRect/>
          </a:stretch>
        </p:blipFill>
        <p:spPr>
          <a:xfrm>
            <a:off x="2539971" y="5390573"/>
            <a:ext cx="1426901" cy="875287"/>
          </a:xfrm>
          <a:prstGeom prst="rect">
            <a:avLst/>
          </a:prstGeom>
        </p:spPr>
      </p:pic>
      <p:pic>
        <p:nvPicPr>
          <p:cNvPr id="45" name="Picture 44">
            <a:hlinkClick r:id="rId26"/>
            <a:extLst>
              <a:ext uri="{FF2B5EF4-FFF2-40B4-BE49-F238E27FC236}">
                <a16:creationId xmlns:a16="http://schemas.microsoft.com/office/drawing/2014/main" id="{8C6DD124-098D-4E8A-8EA6-764FDD257114}"/>
              </a:ext>
            </a:extLst>
          </p:cNvPr>
          <p:cNvPicPr>
            <a:picLocks noChangeAspect="1"/>
          </p:cNvPicPr>
          <p:nvPr/>
        </p:nvPicPr>
        <p:blipFill>
          <a:blip r:embed="rId27"/>
          <a:stretch>
            <a:fillRect/>
          </a:stretch>
        </p:blipFill>
        <p:spPr>
          <a:xfrm>
            <a:off x="3911695" y="5401740"/>
            <a:ext cx="1423059" cy="852952"/>
          </a:xfrm>
          <a:prstGeom prst="rect">
            <a:avLst/>
          </a:prstGeom>
        </p:spPr>
      </p:pic>
      <p:pic>
        <p:nvPicPr>
          <p:cNvPr id="46" name="Picture 45">
            <a:hlinkClick r:id="rId16" action="ppaction://hlinksldjump"/>
            <a:extLst>
              <a:ext uri="{FF2B5EF4-FFF2-40B4-BE49-F238E27FC236}">
                <a16:creationId xmlns:a16="http://schemas.microsoft.com/office/drawing/2014/main" id="{DC17942C-06A7-4FF8-988D-17E26DCC50C2}"/>
              </a:ext>
            </a:extLst>
          </p:cNvPr>
          <p:cNvPicPr>
            <a:picLocks noChangeAspect="1"/>
          </p:cNvPicPr>
          <p:nvPr/>
        </p:nvPicPr>
        <p:blipFill>
          <a:blip r:embed="rId28"/>
          <a:stretch>
            <a:fillRect/>
          </a:stretch>
        </p:blipFill>
        <p:spPr>
          <a:xfrm>
            <a:off x="9349926" y="3010544"/>
            <a:ext cx="1973548" cy="1380130"/>
          </a:xfrm>
          <a:prstGeom prst="rect">
            <a:avLst/>
          </a:prstGeom>
        </p:spPr>
      </p:pic>
      <p:grpSp>
        <p:nvGrpSpPr>
          <p:cNvPr id="43" name="Group 42">
            <a:extLst>
              <a:ext uri="{FF2B5EF4-FFF2-40B4-BE49-F238E27FC236}">
                <a16:creationId xmlns:a16="http://schemas.microsoft.com/office/drawing/2014/main" id="{146AA76D-5BF5-461C-907A-9C40CEEB9236}"/>
              </a:ext>
            </a:extLst>
          </p:cNvPr>
          <p:cNvGrpSpPr/>
          <p:nvPr/>
        </p:nvGrpSpPr>
        <p:grpSpPr>
          <a:xfrm>
            <a:off x="13574" y="5919357"/>
            <a:ext cx="2182973" cy="725740"/>
            <a:chOff x="-3478" y="6262664"/>
            <a:chExt cx="2207104" cy="725740"/>
          </a:xfrm>
        </p:grpSpPr>
        <p:sp>
          <p:nvSpPr>
            <p:cNvPr id="47" name="Rectangle 46">
              <a:extLst>
                <a:ext uri="{FF2B5EF4-FFF2-40B4-BE49-F238E27FC236}">
                  <a16:creationId xmlns:a16="http://schemas.microsoft.com/office/drawing/2014/main" id="{6D7F10D3-6C6D-41C8-B1EA-B1B8E1697DAC}"/>
                </a:ext>
              </a:extLst>
            </p:cNvPr>
            <p:cNvSpPr/>
            <p:nvPr/>
          </p:nvSpPr>
          <p:spPr bwMode="auto">
            <a:xfrm>
              <a:off x="71164" y="6262664"/>
              <a:ext cx="2132462" cy="72574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sv-SE" sz="2400" err="1">
                <a:gradFill>
                  <a:gsLst>
                    <a:gs pos="0">
                      <a:srgbClr val="FFFFFF"/>
                    </a:gs>
                    <a:gs pos="100000">
                      <a:srgbClr val="FFFFFF"/>
                    </a:gs>
                  </a:gsLst>
                  <a:lin ang="5400000" scaled="0"/>
                </a:gradFill>
                <a:ea typeface="Segoe UI" pitchFamily="34" charset="0"/>
                <a:cs typeface="Segoe UI" pitchFamily="34" charset="0"/>
              </a:endParaRPr>
            </a:p>
          </p:txBody>
        </p:sp>
        <p:pic>
          <p:nvPicPr>
            <p:cNvPr id="48" name="Picture 47">
              <a:extLst>
                <a:ext uri="{FF2B5EF4-FFF2-40B4-BE49-F238E27FC236}">
                  <a16:creationId xmlns:a16="http://schemas.microsoft.com/office/drawing/2014/main" id="{D50F437D-8D1F-445C-9D79-9E1A08CD863A}"/>
                </a:ext>
              </a:extLst>
            </p:cNvPr>
            <p:cNvPicPr>
              <a:picLocks noChangeAspect="1"/>
            </p:cNvPicPr>
            <p:nvPr/>
          </p:nvPicPr>
          <p:blipFill>
            <a:blip r:embed="rId29"/>
            <a:stretch>
              <a:fillRect/>
            </a:stretch>
          </p:blipFill>
          <p:spPr>
            <a:xfrm>
              <a:off x="-3478" y="6408359"/>
              <a:ext cx="2068496" cy="440907"/>
            </a:xfrm>
            <a:prstGeom prst="rect">
              <a:avLst/>
            </a:prstGeom>
          </p:spPr>
        </p:pic>
      </p:grpSp>
    </p:spTree>
    <p:extLst>
      <p:ext uri="{BB962C8B-B14F-4D97-AF65-F5344CB8AC3E}">
        <p14:creationId xmlns:p14="http://schemas.microsoft.com/office/powerpoint/2010/main" val="1813940984"/>
      </p:ext>
    </p:extLst>
  </p:cSld>
  <p:clrMapOvr>
    <a:masterClrMapping/>
  </p:clrMapOvr>
  <p:transition>
    <p:fade/>
  </p:transition>
</p:sld>
</file>

<file path=ppt/theme/theme1.xml><?xml version="1.0" encoding="utf-8"?>
<a:theme xmlns:a="http://schemas.openxmlformats.org/drawingml/2006/main" name="1_LIGHT GRAY TEMPLATE">
  <a:themeElements>
    <a:clrScheme name="Custom 2">
      <a:dk1>
        <a:srgbClr val="353535"/>
      </a:dk1>
      <a:lt1>
        <a:srgbClr val="FFFFFF"/>
      </a:lt1>
      <a:dk2>
        <a:srgbClr val="0078D7"/>
      </a:dk2>
      <a:lt2>
        <a:srgbClr val="E6E6E6"/>
      </a:lt2>
      <a:accent1>
        <a:srgbClr val="0078D7"/>
      </a:accent1>
      <a:accent2>
        <a:srgbClr val="002050"/>
      </a:accent2>
      <a:accent3>
        <a:srgbClr val="00BCF2"/>
      </a:accent3>
      <a:accent4>
        <a:srgbClr val="B4009E"/>
      </a:accent4>
      <a:accent5>
        <a:srgbClr val="737373"/>
      </a:accent5>
      <a:accent6>
        <a:srgbClr val="D2D2D2"/>
      </a:accent6>
      <a:hlink>
        <a:srgbClr val="FFFFFF"/>
      </a:hlink>
      <a:folHlink>
        <a:srgbClr val="FFFFFF"/>
      </a:folHlink>
    </a:clrScheme>
    <a:fontScheme name="Segoe UI Light - Segoe UI Semilight">
      <a:majorFont>
        <a:latin typeface="Segoe UI Light"/>
        <a:ea typeface=""/>
        <a:cs typeface=""/>
      </a:majorFont>
      <a:minorFont>
        <a:latin typeface="Segoe UI Semilight"/>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16-9_Business_BLUE_2017_03.potx" id="{44ADAFFF-2BB4-4AF1-9F5C-DDE52A28C87A}" vid="{88EED77B-8C5C-474F-A73E-86C62C8FBEA3}"/>
    </a:ext>
  </a:extLst>
</a:theme>
</file>

<file path=ppt/theme/theme2.xml><?xml version="1.0" encoding="utf-8"?>
<a:theme xmlns:a="http://schemas.openxmlformats.org/drawingml/2006/main" name="1_WHITE TEMPLATE">
  <a:themeElements>
    <a:clrScheme name="MSVID White and Dark Blue">
      <a:dk1>
        <a:srgbClr val="505050"/>
      </a:dk1>
      <a:lt1>
        <a:srgbClr val="FFFFFF"/>
      </a:lt1>
      <a:dk2>
        <a:srgbClr val="002050"/>
      </a:dk2>
      <a:lt2>
        <a:srgbClr val="9BD2FF"/>
      </a:lt2>
      <a:accent1>
        <a:srgbClr val="002050"/>
      </a:accent1>
      <a:accent2>
        <a:srgbClr val="0078D7"/>
      </a:accent2>
      <a:accent3>
        <a:srgbClr val="D83B01"/>
      </a:accent3>
      <a:accent4>
        <a:srgbClr val="5C2D91"/>
      </a:accent4>
      <a:accent5>
        <a:srgbClr val="B4009E"/>
      </a:accent5>
      <a:accent6>
        <a:srgbClr val="107C10"/>
      </a:accent6>
      <a:hlink>
        <a:srgbClr val="0078D7"/>
      </a:hlink>
      <a:folHlink>
        <a:srgbClr val="0078D7"/>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Org_ID_template_16-9_Campus_DARK_BLUE_1.potx" id="{7DD91722-5496-44E1-9697-48745A9E2D5F}" vid="{9B4E7136-5D7F-4D6D-9642-B2BD63DD02A0}"/>
    </a:ext>
  </a:extLst>
</a:theme>
</file>

<file path=ppt/theme/theme3.xml><?xml version="1.0" encoding="utf-8"?>
<a:theme xmlns:a="http://schemas.openxmlformats.org/drawingml/2006/main" name="5_WHITE TEMPLATE">
  <a:themeElements>
    <a:clrScheme name="Azure">
      <a:dk1>
        <a:sysClr val="windowText" lastClr="000000"/>
      </a:dk1>
      <a:lt1>
        <a:sysClr val="window" lastClr="FFFFFF"/>
      </a:lt1>
      <a:dk2>
        <a:srgbClr val="000000"/>
      </a:dk2>
      <a:lt2>
        <a:srgbClr val="FFFFFF"/>
      </a:lt2>
      <a:accent1>
        <a:srgbClr val="0078D4"/>
      </a:accent1>
      <a:accent2>
        <a:srgbClr val="50E6FF"/>
      </a:accent2>
      <a:accent3>
        <a:srgbClr val="3C3C41"/>
      </a:accent3>
      <a:accent4>
        <a:srgbClr val="75757A"/>
      </a:accent4>
      <a:accent5>
        <a:srgbClr val="EBEBEB"/>
      </a:accent5>
      <a:accent6>
        <a:srgbClr val="FFFFFF"/>
      </a:accent6>
      <a:hlink>
        <a:srgbClr val="0078D4"/>
      </a:hlink>
      <a:folHlink>
        <a:srgbClr val="954F72"/>
      </a:folHlink>
    </a:clrScheme>
    <a:fontScheme name="Azure">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SVID_TT_BRAND_16-9_WHITE_Oct_2014.potx" id="{C564F283-C16D-4027-A632-54E31EB1987D}" vid="{27B3D32C-9224-41E9-A662-F35EEB154FF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E0C303E8937B84DA2A2AECFF7FFDBFB" ma:contentTypeVersion="10" ma:contentTypeDescription="Create a new document." ma:contentTypeScope="" ma:versionID="bd1a9b6d1f1af7b2c059ed62d52821a3">
  <xsd:schema xmlns:xsd="http://www.w3.org/2001/XMLSchema" xmlns:xs="http://www.w3.org/2001/XMLSchema" xmlns:p="http://schemas.microsoft.com/office/2006/metadata/properties" xmlns:ns2="c27245c8-b560-4fe6-b6a3-211d60babf90" xmlns:ns3="7ea8b7f8-7aef-42ad-b57f-633200386ad6" targetNamespace="http://schemas.microsoft.com/office/2006/metadata/properties" ma:root="true" ma:fieldsID="b215f1a7e4833fdba31b01c0ac307586" ns2:_="" ns3:_="">
    <xsd:import namespace="c27245c8-b560-4fe6-b6a3-211d60babf90"/>
    <xsd:import namespace="7ea8b7f8-7aef-42ad-b57f-633200386ad6"/>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3:LastSharedByUser" minOccurs="0"/>
                <xsd:element ref="ns3:LastSharedByTime" minOccurs="0"/>
                <xsd:element ref="ns2:MediaServiceAutoTag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27245c8-b560-4fe6-b6a3-211d60babf9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5" nillable="true" ma:displayName="MediaServiceAutoTags" ma:internalName="MediaServiceAutoTags"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ea8b7f8-7aef-42ad-b57f-633200386ad6"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LastSharedByUser" ma:index="13" nillable="true" ma:displayName="Last Shared By User" ma:hidden="true" ma:internalName="LastSharedByUser" ma:readOnly="true">
      <xsd:simpleType>
        <xsd:restriction base="dms:Note"/>
      </xsd:simpleType>
    </xsd:element>
    <xsd:element name="LastSharedByTime" ma:index="14" nillable="true" ma:displayName="Last Shared By Time" ma:hidden="true"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5C507C9-48D4-4956-84C9-FDC301727BA3}">
  <ds:schemaRefs>
    <ds:schemaRef ds:uri="http://schemas.microsoft.com/sharepoint/v3/contenttype/forms"/>
  </ds:schemaRefs>
</ds:datastoreItem>
</file>

<file path=customXml/itemProps2.xml><?xml version="1.0" encoding="utf-8"?>
<ds:datastoreItem xmlns:ds="http://schemas.openxmlformats.org/officeDocument/2006/customXml" ds:itemID="{AF7103F0-1CD6-4967-BF64-4AB7786F74D0}"/>
</file>

<file path=customXml/itemProps3.xml><?xml version="1.0" encoding="utf-8"?>
<ds:datastoreItem xmlns:ds="http://schemas.openxmlformats.org/officeDocument/2006/customXml" ds:itemID="{F4E7B002-0209-4035-9BB5-4D81D73B9093}">
  <ds:schemaRefs>
    <ds:schemaRef ds:uri="http://purl.org/dc/elements/1.1/"/>
    <ds:schemaRef ds:uri="http://schemas.microsoft.com/office/2006/metadata/properties"/>
    <ds:schemaRef ds:uri="http://schemas.openxmlformats.org/package/2006/metadata/core-properties"/>
    <ds:schemaRef ds:uri="http://purl.org/dc/terms/"/>
    <ds:schemaRef ds:uri="7ea8b7f8-7aef-42ad-b57f-633200386ad6"/>
    <ds:schemaRef ds:uri="c27245c8-b560-4fe6-b6a3-211d60babf90"/>
    <ds:schemaRef ds:uri="http://schemas.microsoft.com/office/2006/documentManagement/type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7</TotalTime>
  <Words>2183</Words>
  <Application>Microsoft Office PowerPoint</Application>
  <PresentationFormat>Custom</PresentationFormat>
  <Paragraphs>343</Paragraphs>
  <Slides>12</Slides>
  <Notes>4</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12</vt:i4>
      </vt:variant>
    </vt:vector>
  </HeadingPairs>
  <TitlesOfParts>
    <vt:vector size="25" baseType="lpstr">
      <vt:lpstr>Arial</vt:lpstr>
      <vt:lpstr>Calibri</vt:lpstr>
      <vt:lpstr>Consolas</vt:lpstr>
      <vt:lpstr>Segoe Light</vt:lpstr>
      <vt:lpstr>Segoe UI</vt:lpstr>
      <vt:lpstr>Segoe UI Black</vt:lpstr>
      <vt:lpstr>Segoe UI Light</vt:lpstr>
      <vt:lpstr>Segoe UI Semibold</vt:lpstr>
      <vt:lpstr>Segoe UI Semilight</vt:lpstr>
      <vt:lpstr>Wingdings</vt:lpstr>
      <vt:lpstr>1_LIGHT GRAY TEMPLATE</vt:lpstr>
      <vt:lpstr>1_WHITE TEMPLATE</vt:lpstr>
      <vt:lpstr>5_WHITE TEMPLATE</vt:lpstr>
      <vt:lpstr>PowerPoint Presentation</vt:lpstr>
      <vt:lpstr>PowerPoint Presentation</vt:lpstr>
      <vt:lpstr>Solution Areas | Plays | Sales Motions: Definitions </vt:lpstr>
      <vt:lpstr>The 6-point Execution Agenda for Landing the Partner Sales Play-in-a-Box</vt:lpstr>
      <vt:lpstr>PowerPoint Presentation</vt:lpstr>
      <vt:lpstr>Business Continuity &amp; Disaster Recovery (BCDR) PiB </vt:lpstr>
      <vt:lpstr>Value Proposition: Why Azure for BCDR?</vt:lpstr>
      <vt:lpstr>BCDR | Incentives/Programs/Offers/CTAs </vt:lpstr>
      <vt:lpstr>BCDR Sales &amp; Marketing Assets</vt:lpstr>
      <vt:lpstr>Probing Questions for BCDR 1(2) </vt:lpstr>
      <vt:lpstr>Objection Handling for BCDR 2 (2)</vt:lpstr>
      <vt:lpstr>Apps &amp; Infra: Sales Play Enablement – The Essentials Business Continuity &amp; Disaster Recovery (BCDR)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Biz Apps Partner PiB - SMC-ENT Internal</dc:title>
  <dc:creator>Elena Moye Johnston</dc:creator>
  <cp:keywords/>
  <cp:lastModifiedBy>Anders Wendt</cp:lastModifiedBy>
  <cp:revision>2</cp:revision>
  <dcterms:modified xsi:type="dcterms:W3CDTF">2019-03-18T12:49:04Z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42aa342-8706-4288-bd11-ebb85995028c_Enabled">
    <vt:lpwstr>True</vt:lpwstr>
  </property>
  <property fmtid="{D5CDD505-2E9C-101B-9397-08002B2CF9AE}" pid="3" name="MSIP_Label_f42aa342-8706-4288-bd11-ebb85995028c_SiteId">
    <vt:lpwstr>72f988bf-86f1-41af-91ab-2d7cd011db47</vt:lpwstr>
  </property>
  <property fmtid="{D5CDD505-2E9C-101B-9397-08002B2CF9AE}" pid="4" name="MSIP_Label_f42aa342-8706-4288-bd11-ebb85995028c_Ref">
    <vt:lpwstr>https://api.informationprotection.azure.com/api/72f988bf-86f1-41af-91ab-2d7cd011db47</vt:lpwstr>
  </property>
  <property fmtid="{D5CDD505-2E9C-101B-9397-08002B2CF9AE}" pid="5" name="MSIP_Label_f42aa342-8706-4288-bd11-ebb85995028c_Owner">
    <vt:lpwstr>Katew@microsoft.com</vt:lpwstr>
  </property>
  <property fmtid="{D5CDD505-2E9C-101B-9397-08002B2CF9AE}" pid="6" name="MSIP_Label_f42aa342-8706-4288-bd11-ebb85995028c_SetDate">
    <vt:lpwstr>2017-10-26T23:40:28.3523485-07:00</vt:lpwstr>
  </property>
  <property fmtid="{D5CDD505-2E9C-101B-9397-08002B2CF9AE}" pid="7" name="MSIP_Label_f42aa342-8706-4288-bd11-ebb85995028c_Name">
    <vt:lpwstr>General</vt:lpwstr>
  </property>
  <property fmtid="{D5CDD505-2E9C-101B-9397-08002B2CF9AE}" pid="8" name="MSIP_Label_f42aa342-8706-4288-bd11-ebb85995028c_Application">
    <vt:lpwstr>Microsoft Azure Information Protection</vt:lpwstr>
  </property>
  <property fmtid="{D5CDD505-2E9C-101B-9397-08002B2CF9AE}" pid="9" name="MSIP_Label_f42aa342-8706-4288-bd11-ebb85995028c_Extended_MSFT_Method">
    <vt:lpwstr>Automatic</vt:lpwstr>
  </property>
  <property fmtid="{D5CDD505-2E9C-101B-9397-08002B2CF9AE}" pid="10" name="Sensitivity">
    <vt:lpwstr>General</vt:lpwstr>
  </property>
  <property fmtid="{D5CDD505-2E9C-101B-9397-08002B2CF9AE}" pid="11" name="ContentTypeId">
    <vt:lpwstr>0x0101005E0C303E8937B84DA2A2AECFF7FFDBFB</vt:lpwstr>
  </property>
  <property fmtid="{D5CDD505-2E9C-101B-9397-08002B2CF9AE}" pid="12" name="AuthorIds_UIVersion_1536">
    <vt:lpwstr>186</vt:lpwstr>
  </property>
</Properties>
</file>